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2"/>
  </p:notesMasterIdLst>
  <p:sldIdLst>
    <p:sldId id="325" r:id="rId2"/>
    <p:sldId id="309" r:id="rId3"/>
    <p:sldId id="326" r:id="rId4"/>
    <p:sldId id="290" r:id="rId5"/>
    <p:sldId id="306" r:id="rId6"/>
    <p:sldId id="314" r:id="rId7"/>
    <p:sldId id="315" r:id="rId8"/>
    <p:sldId id="324" r:id="rId9"/>
    <p:sldId id="316" r:id="rId10"/>
    <p:sldId id="317" r:id="rId11"/>
    <p:sldId id="318" r:id="rId12"/>
    <p:sldId id="308" r:id="rId13"/>
    <p:sldId id="313" r:id="rId14"/>
    <p:sldId id="319" r:id="rId15"/>
    <p:sldId id="321" r:id="rId16"/>
    <p:sldId id="322" r:id="rId17"/>
    <p:sldId id="323" r:id="rId18"/>
    <p:sldId id="310" r:id="rId19"/>
    <p:sldId id="291" r:id="rId20"/>
    <p:sldId id="28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056"/>
    <a:srgbClr val="4C98FF"/>
    <a:srgbClr val="FFC000"/>
    <a:srgbClr val="0A85C2"/>
    <a:srgbClr val="ED7D31"/>
    <a:srgbClr val="FFBF02"/>
    <a:srgbClr val="0091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9BEECA-A931-4E39-94BC-D1DBA9BB02A7}" v="18" dt="2024-05-15T11:19:55.0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47"/>
    <p:restoredTop sz="80018"/>
  </p:normalViewPr>
  <p:slideViewPr>
    <p:cSldViewPr snapToGrid="0" snapToObjects="1">
      <p:cViewPr varScale="1">
        <p:scale>
          <a:sx n="66" d="100"/>
          <a:sy n="66" d="100"/>
        </p:scale>
        <p:origin x="1080" y="48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499BEECA-A931-4E39-94BC-D1DBA9BB02A7}"/>
    <pc:docChg chg="undo redo custSel addSld delSld modSld">
      <pc:chgData name="Rodolfo Duarte Pinto" userId="3c1d2390-f3e2-48ed-a692-c2bca7123a2a" providerId="ADAL" clId="{499BEECA-A931-4E39-94BC-D1DBA9BB02A7}" dt="2024-05-15T11:19:58.688" v="345" actId="20577"/>
      <pc:docMkLst>
        <pc:docMk/>
      </pc:docMkLst>
      <pc:sldChg chg="del">
        <pc:chgData name="Rodolfo Duarte Pinto" userId="3c1d2390-f3e2-48ed-a692-c2bca7123a2a" providerId="ADAL" clId="{499BEECA-A931-4E39-94BC-D1DBA9BB02A7}" dt="2024-05-15T11:15:07.726" v="1" actId="47"/>
        <pc:sldMkLst>
          <pc:docMk/>
          <pc:sldMk cId="1082564833" sldId="256"/>
        </pc:sldMkLst>
      </pc:sldChg>
      <pc:sldChg chg="add del">
        <pc:chgData name="Rodolfo Duarte Pinto" userId="3c1d2390-f3e2-48ed-a692-c2bca7123a2a" providerId="ADAL" clId="{499BEECA-A931-4E39-94BC-D1DBA9BB02A7}" dt="2024-05-15T11:15:54.193" v="9" actId="47"/>
        <pc:sldMkLst>
          <pc:docMk/>
          <pc:sldMk cId="1980292644" sldId="257"/>
        </pc:sldMkLst>
      </pc:sldChg>
      <pc:sldChg chg="del">
        <pc:chgData name="Rodolfo Duarte Pinto" userId="3c1d2390-f3e2-48ed-a692-c2bca7123a2a" providerId="ADAL" clId="{499BEECA-A931-4E39-94BC-D1DBA9BB02A7}" dt="2024-05-15T11:15:31.932" v="4" actId="47"/>
        <pc:sldMkLst>
          <pc:docMk/>
          <pc:sldMk cId="3895148826" sldId="258"/>
        </pc:sldMkLst>
      </pc:sldChg>
      <pc:sldChg chg="addSp delSp modSp mod">
        <pc:chgData name="Rodolfo Duarte Pinto" userId="3c1d2390-f3e2-48ed-a692-c2bca7123a2a" providerId="ADAL" clId="{499BEECA-A931-4E39-94BC-D1DBA9BB02A7}" dt="2024-05-15T11:19:58.688" v="345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499BEECA-A931-4E39-94BC-D1DBA9BB02A7}" dt="2024-05-15T11:19:52.568" v="334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499BEECA-A931-4E39-94BC-D1DBA9BB02A7}" dt="2024-05-15T11:19:54.098" v="336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9:53.603" v="335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9:55.022" v="337"/>
          <ac:spMkLst>
            <pc:docMk/>
            <pc:sldMk cId="4205997006" sldId="281"/>
            <ac:spMk id="14" creationId="{070C2B21-8B7C-4981-BA79-EC117B392C0D}"/>
          </ac:spMkLst>
        </pc:spChg>
        <pc:spChg chg="add mod">
          <ac:chgData name="Rodolfo Duarte Pinto" userId="3c1d2390-f3e2-48ed-a692-c2bca7123a2a" providerId="ADAL" clId="{499BEECA-A931-4E39-94BC-D1DBA9BB02A7}" dt="2024-05-15T11:19:58.688" v="345" actId="20577"/>
          <ac:spMkLst>
            <pc:docMk/>
            <pc:sldMk cId="4205997006" sldId="281"/>
            <ac:spMk id="18" creationId="{D13C5269-B957-4854-99E3-8CF9BCFDFC7D}"/>
          </ac:spMkLst>
        </pc:spChg>
        <pc:grpChg chg="add mod">
          <ac:chgData name="Rodolfo Duarte Pinto" userId="3c1d2390-f3e2-48ed-a692-c2bca7123a2a" providerId="ADAL" clId="{499BEECA-A931-4E39-94BC-D1DBA9BB02A7}" dt="2024-05-15T11:19:55.022" v="337"/>
          <ac:grpSpMkLst>
            <pc:docMk/>
            <pc:sldMk cId="4205997006" sldId="281"/>
            <ac:grpSpMk id="15" creationId="{11894C5D-B716-43B1-A804-8DA5BB24B7FD}"/>
          </ac:grpSpMkLst>
        </pc:grpChg>
        <pc:picChg chg="del">
          <ac:chgData name="Rodolfo Duarte Pinto" userId="3c1d2390-f3e2-48ed-a692-c2bca7123a2a" providerId="ADAL" clId="{499BEECA-A931-4E39-94BC-D1DBA9BB02A7}" dt="2024-05-15T11:19:52.568" v="334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9:55.022" v="337"/>
          <ac:picMkLst>
            <pc:docMk/>
            <pc:sldMk cId="4205997006" sldId="281"/>
            <ac:picMk id="16" creationId="{B699F74F-3D26-4019-BC72-95BF4B141E0B}"/>
          </ac:picMkLst>
        </pc:picChg>
        <pc:cxnChg chg="del">
          <ac:chgData name="Rodolfo Duarte Pinto" userId="3c1d2390-f3e2-48ed-a692-c2bca7123a2a" providerId="ADAL" clId="{499BEECA-A931-4E39-94BC-D1DBA9BB02A7}" dt="2024-05-15T11:19:52.568" v="334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9:55.022" v="337"/>
          <ac:cxnSpMkLst>
            <pc:docMk/>
            <pc:sldMk cId="4205997006" sldId="281"/>
            <ac:cxnSpMk id="17" creationId="{3F75F15D-580F-408E-BD91-D5AFEA62AB05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6:01.808" v="14" actId="478"/>
        <pc:sldMkLst>
          <pc:docMk/>
          <pc:sldMk cId="1512274331" sldId="290"/>
        </pc:sldMkLst>
        <pc:spChg chg="add mod">
          <ac:chgData name="Rodolfo Duarte Pinto" userId="3c1d2390-f3e2-48ed-a692-c2bca7123a2a" providerId="ADAL" clId="{499BEECA-A931-4E39-94BC-D1DBA9BB02A7}" dt="2024-05-15T11:15:59.122" v="13"/>
          <ac:spMkLst>
            <pc:docMk/>
            <pc:sldMk cId="1512274331" sldId="290"/>
            <ac:spMk id="9" creationId="{8193FDCD-30C0-4098-9EA8-9B9152F2EFEE}"/>
          </ac:spMkLst>
        </pc:spChg>
        <pc:spChg chg="del">
          <ac:chgData name="Rodolfo Duarte Pinto" userId="3c1d2390-f3e2-48ed-a692-c2bca7123a2a" providerId="ADAL" clId="{499BEECA-A931-4E39-94BC-D1DBA9BB02A7}" dt="2024-05-15T11:15:57.538" v="11" actId="478"/>
          <ac:spMkLst>
            <pc:docMk/>
            <pc:sldMk cId="1512274331" sldId="29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5:58.173" v="12" actId="478"/>
          <ac:spMkLst>
            <pc:docMk/>
            <pc:sldMk cId="1512274331" sldId="290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99BEECA-A931-4E39-94BC-D1DBA9BB02A7}" dt="2024-05-15T11:16:01.808" v="14" actId="478"/>
          <ac:spMkLst>
            <pc:docMk/>
            <pc:sldMk cId="1512274331" sldId="290"/>
            <ac:spMk id="15" creationId="{8FA4356C-7C96-44E2-AEED-0458CB91BB6A}"/>
          </ac:spMkLst>
        </pc:spChg>
        <pc:grpChg chg="add mod">
          <ac:chgData name="Rodolfo Duarte Pinto" userId="3c1d2390-f3e2-48ed-a692-c2bca7123a2a" providerId="ADAL" clId="{499BEECA-A931-4E39-94BC-D1DBA9BB02A7}" dt="2024-05-15T11:15:59.122" v="13"/>
          <ac:grpSpMkLst>
            <pc:docMk/>
            <pc:sldMk cId="1512274331" sldId="290"/>
            <ac:grpSpMk id="10" creationId="{989E2202-5F53-40B7-9571-4AEAE02C81FE}"/>
          </ac:grpSpMkLst>
        </pc:grpChg>
        <pc:picChg chg="add del">
          <ac:chgData name="Rodolfo Duarte Pinto" userId="3c1d2390-f3e2-48ed-a692-c2bca7123a2a" providerId="ADAL" clId="{499BEECA-A931-4E39-94BC-D1DBA9BB02A7}" dt="2024-05-15T11:15:56.583" v="10" actId="478"/>
          <ac:picMkLst>
            <pc:docMk/>
            <pc:sldMk cId="1512274331" sldId="29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5:59.122" v="13"/>
          <ac:picMkLst>
            <pc:docMk/>
            <pc:sldMk cId="1512274331" sldId="290"/>
            <ac:picMk id="13" creationId="{48ED725C-913B-4736-A56D-259DB095BDF6}"/>
          </ac:picMkLst>
        </pc:picChg>
        <pc:cxnChg chg="add del">
          <ac:chgData name="Rodolfo Duarte Pinto" userId="3c1d2390-f3e2-48ed-a692-c2bca7123a2a" providerId="ADAL" clId="{499BEECA-A931-4E39-94BC-D1DBA9BB02A7}" dt="2024-05-15T11:15:56.583" v="10" actId="478"/>
          <ac:cxnSpMkLst>
            <pc:docMk/>
            <pc:sldMk cId="1512274331" sldId="29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5:59.122" v="13"/>
          <ac:cxnSpMkLst>
            <pc:docMk/>
            <pc:sldMk cId="1512274331" sldId="290"/>
            <ac:cxnSpMk id="14" creationId="{13FD1A82-DA6E-41CB-98FE-5BFBAF33692F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9:48.735" v="333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499BEECA-A931-4E39-94BC-D1DBA9BB02A7}" dt="2024-05-15T11:19:40.739" v="323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499BEECA-A931-4E39-94BC-D1DBA9BB02A7}" dt="2024-05-15T11:19:44.876" v="326"/>
          <ac:spMkLst>
            <pc:docMk/>
            <pc:sldMk cId="437127550" sldId="291"/>
            <ac:spMk id="9" creationId="{A2910F2E-E4AC-43C3-A340-E4B1C9BC5365}"/>
          </ac:spMkLst>
        </pc:spChg>
        <pc:spChg chg="del">
          <ac:chgData name="Rodolfo Duarte Pinto" userId="3c1d2390-f3e2-48ed-a692-c2bca7123a2a" providerId="ADAL" clId="{499BEECA-A931-4E39-94BC-D1DBA9BB02A7}" dt="2024-05-15T11:19:43.593" v="325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9:42.783" v="324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9:48.735" v="333" actId="20577"/>
          <ac:spMkLst>
            <pc:docMk/>
            <pc:sldMk cId="437127550" sldId="291"/>
            <ac:spMk id="16" creationId="{1D8E8D1F-8629-4B20-B134-A711E4F48AD1}"/>
          </ac:spMkLst>
        </pc:spChg>
        <pc:grpChg chg="add mod">
          <ac:chgData name="Rodolfo Duarte Pinto" userId="3c1d2390-f3e2-48ed-a692-c2bca7123a2a" providerId="ADAL" clId="{499BEECA-A931-4E39-94BC-D1DBA9BB02A7}" dt="2024-05-15T11:19:44.876" v="326"/>
          <ac:grpSpMkLst>
            <pc:docMk/>
            <pc:sldMk cId="437127550" sldId="291"/>
            <ac:grpSpMk id="10" creationId="{98AFCEC0-F53F-42E9-BD95-7C71848C7E81}"/>
          </ac:grpSpMkLst>
        </pc:grpChg>
        <pc:picChg chg="del">
          <ac:chgData name="Rodolfo Duarte Pinto" userId="3c1d2390-f3e2-48ed-a692-c2bca7123a2a" providerId="ADAL" clId="{499BEECA-A931-4E39-94BC-D1DBA9BB02A7}" dt="2024-05-15T11:19:40.739" v="323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9:44.876" v="326"/>
          <ac:picMkLst>
            <pc:docMk/>
            <pc:sldMk cId="437127550" sldId="291"/>
            <ac:picMk id="14" creationId="{CCED8604-997B-422C-AA8D-3A47B1D82C82}"/>
          </ac:picMkLst>
        </pc:picChg>
        <pc:cxnChg chg="del">
          <ac:chgData name="Rodolfo Duarte Pinto" userId="3c1d2390-f3e2-48ed-a692-c2bca7123a2a" providerId="ADAL" clId="{499BEECA-A931-4E39-94BC-D1DBA9BB02A7}" dt="2024-05-15T11:19:40.739" v="323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9:44.876" v="326"/>
          <ac:cxnSpMkLst>
            <pc:docMk/>
            <pc:sldMk cId="437127550" sldId="291"/>
            <ac:cxnSpMk id="15" creationId="{F2C4F23C-A39C-4F9C-810E-47303E2E1A32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6:14.925" v="30" actId="20577"/>
        <pc:sldMkLst>
          <pc:docMk/>
          <pc:sldMk cId="3970232604" sldId="306"/>
        </pc:sldMkLst>
        <pc:spChg chg="add mod">
          <ac:chgData name="Rodolfo Duarte Pinto" userId="3c1d2390-f3e2-48ed-a692-c2bca7123a2a" providerId="ADAL" clId="{499BEECA-A931-4E39-94BC-D1DBA9BB02A7}" dt="2024-05-15T11:16:10.164" v="19"/>
          <ac:spMkLst>
            <pc:docMk/>
            <pc:sldMk cId="3970232604" sldId="306"/>
            <ac:spMk id="10" creationId="{25B6328C-1E3C-43CE-BA21-8D5FDBCCDF5A}"/>
          </ac:spMkLst>
        </pc:spChg>
        <pc:spChg chg="del">
          <ac:chgData name="Rodolfo Duarte Pinto" userId="3c1d2390-f3e2-48ed-a692-c2bca7123a2a" providerId="ADAL" clId="{499BEECA-A931-4E39-94BC-D1DBA9BB02A7}" dt="2024-05-15T11:16:09.143" v="18" actId="478"/>
          <ac:spMkLst>
            <pc:docMk/>
            <pc:sldMk cId="3970232604" sldId="30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6:08.293" v="17" actId="478"/>
          <ac:spMkLst>
            <pc:docMk/>
            <pc:sldMk cId="3970232604" sldId="306"/>
            <ac:spMk id="12" creationId="{C5E7C0C0-C89F-994D-BD14-2A60617FB614}"/>
          </ac:spMkLst>
        </pc:spChg>
        <pc:spChg chg="del">
          <ac:chgData name="Rodolfo Duarte Pinto" userId="3c1d2390-f3e2-48ed-a692-c2bca7123a2a" providerId="ADAL" clId="{499BEECA-A931-4E39-94BC-D1DBA9BB02A7}" dt="2024-05-15T11:16:06.461" v="15" actId="478"/>
          <ac:spMkLst>
            <pc:docMk/>
            <pc:sldMk cId="3970232604" sldId="306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6:14.925" v="30" actId="20577"/>
          <ac:spMkLst>
            <pc:docMk/>
            <pc:sldMk cId="3970232604" sldId="306"/>
            <ac:spMk id="20" creationId="{02EA0726-CD3C-4857-A9BC-F41AFFDAE194}"/>
          </ac:spMkLst>
        </pc:spChg>
        <pc:grpChg chg="add mod">
          <ac:chgData name="Rodolfo Duarte Pinto" userId="3c1d2390-f3e2-48ed-a692-c2bca7123a2a" providerId="ADAL" clId="{499BEECA-A931-4E39-94BC-D1DBA9BB02A7}" dt="2024-05-15T11:16:10.164" v="19"/>
          <ac:grpSpMkLst>
            <pc:docMk/>
            <pc:sldMk cId="3970232604" sldId="306"/>
            <ac:grpSpMk id="16" creationId="{5C09558C-CA3F-468F-BDA3-795B2A9C8080}"/>
          </ac:grpSpMkLst>
        </pc:grpChg>
        <pc:picChg chg="del">
          <ac:chgData name="Rodolfo Duarte Pinto" userId="3c1d2390-f3e2-48ed-a692-c2bca7123a2a" providerId="ADAL" clId="{499BEECA-A931-4E39-94BC-D1DBA9BB02A7}" dt="2024-05-15T11:16:07.315" v="16" actId="478"/>
          <ac:picMkLst>
            <pc:docMk/>
            <pc:sldMk cId="3970232604" sldId="30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6:10.164" v="19"/>
          <ac:picMkLst>
            <pc:docMk/>
            <pc:sldMk cId="3970232604" sldId="306"/>
            <ac:picMk id="18" creationId="{0295125A-F599-400A-B3FC-DA94E0966B7B}"/>
          </ac:picMkLst>
        </pc:picChg>
        <pc:cxnChg chg="del">
          <ac:chgData name="Rodolfo Duarte Pinto" userId="3c1d2390-f3e2-48ed-a692-c2bca7123a2a" providerId="ADAL" clId="{499BEECA-A931-4E39-94BC-D1DBA9BB02A7}" dt="2024-05-15T11:16:06.461" v="15" actId="478"/>
          <ac:cxnSpMkLst>
            <pc:docMk/>
            <pc:sldMk cId="3970232604" sldId="30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6:10.164" v="19"/>
          <ac:cxnSpMkLst>
            <pc:docMk/>
            <pc:sldMk cId="3970232604" sldId="306"/>
            <ac:cxnSpMk id="19" creationId="{8AAE11C0-02A5-426E-BFFF-2FFD23BB299A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7:56.435" v="159" actId="478"/>
        <pc:sldMkLst>
          <pc:docMk/>
          <pc:sldMk cId="1522954019" sldId="308"/>
        </pc:sldMkLst>
        <pc:spChg chg="add mod">
          <ac:chgData name="Rodolfo Duarte Pinto" userId="3c1d2390-f3e2-48ed-a692-c2bca7123a2a" providerId="ADAL" clId="{499BEECA-A931-4E39-94BC-D1DBA9BB02A7}" dt="2024-05-15T11:17:53.537" v="158"/>
          <ac:spMkLst>
            <pc:docMk/>
            <pc:sldMk cId="1522954019" sldId="308"/>
            <ac:spMk id="7" creationId="{EB6AEF10-CAA9-41BF-B389-7EDE10C99DA3}"/>
          </ac:spMkLst>
        </pc:spChg>
        <pc:spChg chg="del">
          <ac:chgData name="Rodolfo Duarte Pinto" userId="3c1d2390-f3e2-48ed-a692-c2bca7123a2a" providerId="ADAL" clId="{499BEECA-A931-4E39-94BC-D1DBA9BB02A7}" dt="2024-05-15T11:17:52.497" v="157" actId="478"/>
          <ac:spMkLst>
            <pc:docMk/>
            <pc:sldMk cId="1522954019" sldId="30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7:51.561" v="156" actId="478"/>
          <ac:spMkLst>
            <pc:docMk/>
            <pc:sldMk cId="1522954019" sldId="30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99BEECA-A931-4E39-94BC-D1DBA9BB02A7}" dt="2024-05-15T11:17:56.435" v="159" actId="478"/>
          <ac:spMkLst>
            <pc:docMk/>
            <pc:sldMk cId="1522954019" sldId="308"/>
            <ac:spMk id="13" creationId="{854CA6DA-AC08-486A-AA8A-8FB1B885469B}"/>
          </ac:spMkLst>
        </pc:spChg>
        <pc:grpChg chg="add mod">
          <ac:chgData name="Rodolfo Duarte Pinto" userId="3c1d2390-f3e2-48ed-a692-c2bca7123a2a" providerId="ADAL" clId="{499BEECA-A931-4E39-94BC-D1DBA9BB02A7}" dt="2024-05-15T11:17:53.537" v="158"/>
          <ac:grpSpMkLst>
            <pc:docMk/>
            <pc:sldMk cId="1522954019" sldId="308"/>
            <ac:grpSpMk id="8" creationId="{CA5AB396-825A-4D02-8D48-EA9770D04316}"/>
          </ac:grpSpMkLst>
        </pc:grpChg>
        <pc:picChg chg="del">
          <ac:chgData name="Rodolfo Duarte Pinto" userId="3c1d2390-f3e2-48ed-a692-c2bca7123a2a" providerId="ADAL" clId="{499BEECA-A931-4E39-94BC-D1DBA9BB02A7}" dt="2024-05-15T11:17:50.308" v="155" actId="478"/>
          <ac:picMkLst>
            <pc:docMk/>
            <pc:sldMk cId="1522954019" sldId="30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7:53.537" v="158"/>
          <ac:picMkLst>
            <pc:docMk/>
            <pc:sldMk cId="1522954019" sldId="308"/>
            <ac:picMk id="9" creationId="{E5467299-C693-42BB-A000-E85D966FA8A9}"/>
          </ac:picMkLst>
        </pc:picChg>
        <pc:cxnChg chg="del">
          <ac:chgData name="Rodolfo Duarte Pinto" userId="3c1d2390-f3e2-48ed-a692-c2bca7123a2a" providerId="ADAL" clId="{499BEECA-A931-4E39-94BC-D1DBA9BB02A7}" dt="2024-05-15T11:17:50.308" v="155" actId="478"/>
          <ac:cxnSpMkLst>
            <pc:docMk/>
            <pc:sldMk cId="1522954019" sldId="30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7:53.537" v="158"/>
          <ac:cxnSpMkLst>
            <pc:docMk/>
            <pc:sldMk cId="1522954019" sldId="308"/>
            <ac:cxnSpMk id="10" creationId="{02C958B8-5E60-4830-87FD-03310D0EAF3B}"/>
          </ac:cxnSpMkLst>
        </pc:cxnChg>
      </pc:sldChg>
      <pc:sldChg chg="modSp add mod">
        <pc:chgData name="Rodolfo Duarte Pinto" userId="3c1d2390-f3e2-48ed-a692-c2bca7123a2a" providerId="ADAL" clId="{499BEECA-A931-4E39-94BC-D1DBA9BB02A7}" dt="2024-05-15T11:15:16.016" v="2"/>
        <pc:sldMkLst>
          <pc:docMk/>
          <pc:sldMk cId="4098742965" sldId="309"/>
        </pc:sldMkLst>
        <pc:spChg chg="mod">
          <ac:chgData name="Rodolfo Duarte Pinto" userId="3c1d2390-f3e2-48ed-a692-c2bca7123a2a" providerId="ADAL" clId="{499BEECA-A931-4E39-94BC-D1DBA9BB02A7}" dt="2024-05-15T11:15:16.016" v="2"/>
          <ac:spMkLst>
            <pc:docMk/>
            <pc:sldMk cId="4098742965" sldId="309"/>
            <ac:spMk id="13" creationId="{4FAA28DA-9CDF-124F-B4FF-EC7705BE7F0B}"/>
          </ac:spMkLst>
        </pc:spChg>
      </pc:sldChg>
      <pc:sldChg chg="addSp delSp modSp mod">
        <pc:chgData name="Rodolfo Duarte Pinto" userId="3c1d2390-f3e2-48ed-a692-c2bca7123a2a" providerId="ADAL" clId="{499BEECA-A931-4E39-94BC-D1DBA9BB02A7}" dt="2024-05-15T11:19:36.597" v="322" actId="20577"/>
        <pc:sldMkLst>
          <pc:docMk/>
          <pc:sldMk cId="353571088" sldId="310"/>
        </pc:sldMkLst>
        <pc:spChg chg="del">
          <ac:chgData name="Rodolfo Duarte Pinto" userId="3c1d2390-f3e2-48ed-a692-c2bca7123a2a" providerId="ADAL" clId="{499BEECA-A931-4E39-94BC-D1DBA9BB02A7}" dt="2024-05-15T11:19:29.183" v="304" actId="478"/>
          <ac:spMkLst>
            <pc:docMk/>
            <pc:sldMk cId="353571088" sldId="310"/>
            <ac:spMk id="7" creationId="{7606285B-4FEB-DB48-A8F1-8AFD72884D6A}"/>
          </ac:spMkLst>
        </pc:spChg>
        <pc:spChg chg="add mod">
          <ac:chgData name="Rodolfo Duarte Pinto" userId="3c1d2390-f3e2-48ed-a692-c2bca7123a2a" providerId="ADAL" clId="{499BEECA-A931-4E39-94BC-D1DBA9BB02A7}" dt="2024-05-15T11:19:32.052" v="307"/>
          <ac:spMkLst>
            <pc:docMk/>
            <pc:sldMk cId="353571088" sldId="310"/>
            <ac:spMk id="9" creationId="{A1FD7A2A-A306-4209-BB20-43FB35D38822}"/>
          </ac:spMkLst>
        </pc:spChg>
        <pc:spChg chg="del">
          <ac:chgData name="Rodolfo Duarte Pinto" userId="3c1d2390-f3e2-48ed-a692-c2bca7123a2a" providerId="ADAL" clId="{499BEECA-A931-4E39-94BC-D1DBA9BB02A7}" dt="2024-05-15T11:19:31.062" v="306" actId="478"/>
          <ac:spMkLst>
            <pc:docMk/>
            <pc:sldMk cId="353571088" sldId="31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9:30.358" v="305" actId="478"/>
          <ac:spMkLst>
            <pc:docMk/>
            <pc:sldMk cId="353571088" sldId="31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9:36.597" v="322" actId="20577"/>
          <ac:spMkLst>
            <pc:docMk/>
            <pc:sldMk cId="353571088" sldId="310"/>
            <ac:spMk id="15" creationId="{29A64AC4-98D2-43EB-A4FE-3B5406EE345C}"/>
          </ac:spMkLst>
        </pc:spChg>
        <pc:grpChg chg="add mod">
          <ac:chgData name="Rodolfo Duarte Pinto" userId="3c1d2390-f3e2-48ed-a692-c2bca7123a2a" providerId="ADAL" clId="{499BEECA-A931-4E39-94BC-D1DBA9BB02A7}" dt="2024-05-15T11:19:32.052" v="307"/>
          <ac:grpSpMkLst>
            <pc:docMk/>
            <pc:sldMk cId="353571088" sldId="310"/>
            <ac:grpSpMk id="10" creationId="{9D801E4D-1CB3-4374-9039-500FC610AF41}"/>
          </ac:grpSpMkLst>
        </pc:grpChg>
        <pc:picChg chg="del">
          <ac:chgData name="Rodolfo Duarte Pinto" userId="3c1d2390-f3e2-48ed-a692-c2bca7123a2a" providerId="ADAL" clId="{499BEECA-A931-4E39-94BC-D1DBA9BB02A7}" dt="2024-05-15T11:19:29.183" v="304" actId="478"/>
          <ac:picMkLst>
            <pc:docMk/>
            <pc:sldMk cId="353571088" sldId="31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9:32.052" v="307"/>
          <ac:picMkLst>
            <pc:docMk/>
            <pc:sldMk cId="353571088" sldId="310"/>
            <ac:picMk id="13" creationId="{E34B8AB9-EC8A-488E-94F1-058323354B29}"/>
          </ac:picMkLst>
        </pc:picChg>
        <pc:cxnChg chg="del">
          <ac:chgData name="Rodolfo Duarte Pinto" userId="3c1d2390-f3e2-48ed-a692-c2bca7123a2a" providerId="ADAL" clId="{499BEECA-A931-4E39-94BC-D1DBA9BB02A7}" dt="2024-05-15T11:19:29.183" v="304" actId="478"/>
          <ac:cxnSpMkLst>
            <pc:docMk/>
            <pc:sldMk cId="353571088" sldId="31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9:32.052" v="307"/>
          <ac:cxnSpMkLst>
            <pc:docMk/>
            <pc:sldMk cId="353571088" sldId="310"/>
            <ac:cxnSpMk id="14" creationId="{576560CB-A610-49CE-825C-C51528B51A90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8:08.955" v="184" actId="20577"/>
        <pc:sldMkLst>
          <pc:docMk/>
          <pc:sldMk cId="4042550324" sldId="313"/>
        </pc:sldMkLst>
        <pc:spChg chg="del">
          <ac:chgData name="Rodolfo Duarte Pinto" userId="3c1d2390-f3e2-48ed-a692-c2bca7123a2a" providerId="ADAL" clId="{499BEECA-A931-4E39-94BC-D1DBA9BB02A7}" dt="2024-05-15T11:17:59.625" v="160" actId="478"/>
          <ac:spMkLst>
            <pc:docMk/>
            <pc:sldMk cId="4042550324" sldId="313"/>
            <ac:spMk id="7" creationId="{7606285B-4FEB-DB48-A8F1-8AFD72884D6A}"/>
          </ac:spMkLst>
        </pc:spChg>
        <pc:spChg chg="mod">
          <ac:chgData name="Rodolfo Duarte Pinto" userId="3c1d2390-f3e2-48ed-a692-c2bca7123a2a" providerId="ADAL" clId="{499BEECA-A931-4E39-94BC-D1DBA9BB02A7}" dt="2024-05-15T11:18:03.990" v="165" actId="1076"/>
          <ac:spMkLst>
            <pc:docMk/>
            <pc:sldMk cId="4042550324" sldId="313"/>
            <ac:spMk id="9" creationId="{67122D55-6F84-B64E-B661-874CDFD0DE67}"/>
          </ac:spMkLst>
        </pc:spChg>
        <pc:spChg chg="add mod">
          <ac:chgData name="Rodolfo Duarte Pinto" userId="3c1d2390-f3e2-48ed-a692-c2bca7123a2a" providerId="ADAL" clId="{499BEECA-A931-4E39-94BC-D1DBA9BB02A7}" dt="2024-05-15T11:18:02.153" v="163"/>
          <ac:spMkLst>
            <pc:docMk/>
            <pc:sldMk cId="4042550324" sldId="313"/>
            <ac:spMk id="10" creationId="{1DFC334B-C00C-489F-8F94-9A411622B00E}"/>
          </ac:spMkLst>
        </pc:spChg>
        <pc:spChg chg="del">
          <ac:chgData name="Rodolfo Duarte Pinto" userId="3c1d2390-f3e2-48ed-a692-c2bca7123a2a" providerId="ADAL" clId="{499BEECA-A931-4E39-94BC-D1DBA9BB02A7}" dt="2024-05-15T11:18:00.629" v="161" actId="478"/>
          <ac:spMkLst>
            <pc:docMk/>
            <pc:sldMk cId="4042550324" sldId="31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8:01.205" v="162" actId="478"/>
          <ac:spMkLst>
            <pc:docMk/>
            <pc:sldMk cId="4042550324" sldId="31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8:08.955" v="184" actId="20577"/>
          <ac:spMkLst>
            <pc:docMk/>
            <pc:sldMk cId="4042550324" sldId="313"/>
            <ac:spMk id="16" creationId="{8F020E0C-CB2A-40D3-B579-75E7F41ECCDB}"/>
          </ac:spMkLst>
        </pc:spChg>
        <pc:grpChg chg="add mod">
          <ac:chgData name="Rodolfo Duarte Pinto" userId="3c1d2390-f3e2-48ed-a692-c2bca7123a2a" providerId="ADAL" clId="{499BEECA-A931-4E39-94BC-D1DBA9BB02A7}" dt="2024-05-15T11:18:02.153" v="163"/>
          <ac:grpSpMkLst>
            <pc:docMk/>
            <pc:sldMk cId="4042550324" sldId="313"/>
            <ac:grpSpMk id="13" creationId="{D1E463D7-E404-4FEC-B332-B651C60433E7}"/>
          </ac:grpSpMkLst>
        </pc:grpChg>
        <pc:picChg chg="del">
          <ac:chgData name="Rodolfo Duarte Pinto" userId="3c1d2390-f3e2-48ed-a692-c2bca7123a2a" providerId="ADAL" clId="{499BEECA-A931-4E39-94BC-D1DBA9BB02A7}" dt="2024-05-15T11:17:59.625" v="160" actId="478"/>
          <ac:picMkLst>
            <pc:docMk/>
            <pc:sldMk cId="4042550324" sldId="31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8:02.153" v="163"/>
          <ac:picMkLst>
            <pc:docMk/>
            <pc:sldMk cId="4042550324" sldId="313"/>
            <ac:picMk id="14" creationId="{0E31407B-22E9-4F8C-A5DC-3146A9B6B7E3}"/>
          </ac:picMkLst>
        </pc:picChg>
        <pc:cxnChg chg="del">
          <ac:chgData name="Rodolfo Duarte Pinto" userId="3c1d2390-f3e2-48ed-a692-c2bca7123a2a" providerId="ADAL" clId="{499BEECA-A931-4E39-94BC-D1DBA9BB02A7}" dt="2024-05-15T11:17:59.625" v="160" actId="478"/>
          <ac:cxnSpMkLst>
            <pc:docMk/>
            <pc:sldMk cId="4042550324" sldId="31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8:02.153" v="163"/>
          <ac:cxnSpMkLst>
            <pc:docMk/>
            <pc:sldMk cId="4042550324" sldId="313"/>
            <ac:cxnSpMk id="15" creationId="{0B1EAC66-82B9-4977-A9D4-A778BEFEA350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6:31.716" v="47" actId="20577"/>
        <pc:sldMkLst>
          <pc:docMk/>
          <pc:sldMk cId="3824109239" sldId="314"/>
        </pc:sldMkLst>
        <pc:spChg chg="add mod">
          <ac:chgData name="Rodolfo Duarte Pinto" userId="3c1d2390-f3e2-48ed-a692-c2bca7123a2a" providerId="ADAL" clId="{499BEECA-A931-4E39-94BC-D1DBA9BB02A7}" dt="2024-05-15T11:16:26.533" v="36"/>
          <ac:spMkLst>
            <pc:docMk/>
            <pc:sldMk cId="3824109239" sldId="314"/>
            <ac:spMk id="9" creationId="{3A004F93-2E75-4229-A77F-757675E8FA19}"/>
          </ac:spMkLst>
        </pc:spChg>
        <pc:spChg chg="del">
          <ac:chgData name="Rodolfo Duarte Pinto" userId="3c1d2390-f3e2-48ed-a692-c2bca7123a2a" providerId="ADAL" clId="{499BEECA-A931-4E39-94BC-D1DBA9BB02A7}" dt="2024-05-15T11:16:24.629" v="34" actId="478"/>
          <ac:spMkLst>
            <pc:docMk/>
            <pc:sldMk cId="3824109239" sldId="31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6:25.429" v="35" actId="478"/>
          <ac:spMkLst>
            <pc:docMk/>
            <pc:sldMk cId="3824109239" sldId="314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499BEECA-A931-4E39-94BC-D1DBA9BB02A7}" dt="2024-05-15T11:16:19.959" v="32" actId="1076"/>
          <ac:spMkLst>
            <pc:docMk/>
            <pc:sldMk cId="3824109239" sldId="314"/>
            <ac:spMk id="14" creationId="{764F6BB0-567C-D746-A1DB-257733F33B98}"/>
          </ac:spMkLst>
        </pc:spChg>
        <pc:spChg chg="add mod">
          <ac:chgData name="Rodolfo Duarte Pinto" userId="3c1d2390-f3e2-48ed-a692-c2bca7123a2a" providerId="ADAL" clId="{499BEECA-A931-4E39-94BC-D1DBA9BB02A7}" dt="2024-05-15T11:16:31.716" v="47" actId="20577"/>
          <ac:spMkLst>
            <pc:docMk/>
            <pc:sldMk cId="3824109239" sldId="314"/>
            <ac:spMk id="16" creationId="{CE6C7481-7C89-44EB-BFD0-A0D8F73D770F}"/>
          </ac:spMkLst>
        </pc:spChg>
        <pc:spChg chg="del">
          <ac:chgData name="Rodolfo Duarte Pinto" userId="3c1d2390-f3e2-48ed-a692-c2bca7123a2a" providerId="ADAL" clId="{499BEECA-A931-4E39-94BC-D1DBA9BB02A7}" dt="2024-05-15T11:16:23.676" v="33" actId="478"/>
          <ac:spMkLst>
            <pc:docMk/>
            <pc:sldMk cId="3824109239" sldId="314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499BEECA-A931-4E39-94BC-D1DBA9BB02A7}" dt="2024-05-15T11:16:26.533" v="36"/>
          <ac:grpSpMkLst>
            <pc:docMk/>
            <pc:sldMk cId="3824109239" sldId="314"/>
            <ac:grpSpMk id="10" creationId="{DFF7346F-0885-4CA0-8667-A4A7C3E9DD6F}"/>
          </ac:grpSpMkLst>
        </pc:grpChg>
        <pc:picChg chg="del">
          <ac:chgData name="Rodolfo Duarte Pinto" userId="3c1d2390-f3e2-48ed-a692-c2bca7123a2a" providerId="ADAL" clId="{499BEECA-A931-4E39-94BC-D1DBA9BB02A7}" dt="2024-05-15T11:16:23.676" v="33" actId="478"/>
          <ac:picMkLst>
            <pc:docMk/>
            <pc:sldMk cId="3824109239" sldId="31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6:26.533" v="36"/>
          <ac:picMkLst>
            <pc:docMk/>
            <pc:sldMk cId="3824109239" sldId="314"/>
            <ac:picMk id="13" creationId="{22DDC3FE-D5D2-4332-9791-DC91C0C7E2ED}"/>
          </ac:picMkLst>
        </pc:picChg>
        <pc:cxnChg chg="del">
          <ac:chgData name="Rodolfo Duarte Pinto" userId="3c1d2390-f3e2-48ed-a692-c2bca7123a2a" providerId="ADAL" clId="{499BEECA-A931-4E39-94BC-D1DBA9BB02A7}" dt="2024-05-15T11:16:23.676" v="33" actId="478"/>
          <ac:cxnSpMkLst>
            <pc:docMk/>
            <pc:sldMk cId="3824109239" sldId="31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6:26.533" v="36"/>
          <ac:cxnSpMkLst>
            <pc:docMk/>
            <pc:sldMk cId="3824109239" sldId="314"/>
            <ac:cxnSpMk id="15" creationId="{47F14665-C4F7-4631-9A33-5BE29C561B81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6:52.121" v="72" actId="20577"/>
        <pc:sldMkLst>
          <pc:docMk/>
          <pc:sldMk cId="791386343" sldId="315"/>
        </pc:sldMkLst>
        <pc:spChg chg="del">
          <ac:chgData name="Rodolfo Duarte Pinto" userId="3c1d2390-f3e2-48ed-a692-c2bca7123a2a" providerId="ADAL" clId="{499BEECA-A931-4E39-94BC-D1DBA9BB02A7}" dt="2024-05-15T11:16:44.282" v="52" actId="478"/>
          <ac:spMkLst>
            <pc:docMk/>
            <pc:sldMk cId="791386343" sldId="315"/>
            <ac:spMk id="11" creationId="{A4BF32E4-7D7E-0B4A-950F-55A789E5B9D4}"/>
          </ac:spMkLst>
        </pc:spChg>
        <pc:spChg chg="del mod">
          <ac:chgData name="Rodolfo Duarte Pinto" userId="3c1d2390-f3e2-48ed-a692-c2bca7123a2a" providerId="ADAL" clId="{499BEECA-A931-4E39-94BC-D1DBA9BB02A7}" dt="2024-05-15T11:16:43.302" v="51" actId="478"/>
          <ac:spMkLst>
            <pc:docMk/>
            <pc:sldMk cId="791386343" sldId="315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499BEECA-A931-4E39-94BC-D1DBA9BB02A7}" dt="2024-05-15T11:16:47.254" v="55" actId="1076"/>
          <ac:spMkLst>
            <pc:docMk/>
            <pc:sldMk cId="791386343" sldId="315"/>
            <ac:spMk id="14" creationId="{764F6BB0-567C-D746-A1DB-257733F33B98}"/>
          </ac:spMkLst>
        </pc:spChg>
        <pc:spChg chg="add mod">
          <ac:chgData name="Rodolfo Duarte Pinto" userId="3c1d2390-f3e2-48ed-a692-c2bca7123a2a" providerId="ADAL" clId="{499BEECA-A931-4E39-94BC-D1DBA9BB02A7}" dt="2024-05-15T11:16:45.207" v="53"/>
          <ac:spMkLst>
            <pc:docMk/>
            <pc:sldMk cId="791386343" sldId="315"/>
            <ac:spMk id="16" creationId="{3D945862-7C72-4A0C-9A21-F3399F9F8FEF}"/>
          </ac:spMkLst>
        </pc:spChg>
        <pc:spChg chg="del">
          <ac:chgData name="Rodolfo Duarte Pinto" userId="3c1d2390-f3e2-48ed-a692-c2bca7123a2a" providerId="ADAL" clId="{499BEECA-A931-4E39-94BC-D1DBA9BB02A7}" dt="2024-05-15T11:16:42.167" v="49" actId="478"/>
          <ac:spMkLst>
            <pc:docMk/>
            <pc:sldMk cId="791386343" sldId="315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6:52.121" v="72" actId="20577"/>
          <ac:spMkLst>
            <pc:docMk/>
            <pc:sldMk cId="791386343" sldId="315"/>
            <ac:spMk id="21" creationId="{F6D8D716-C14F-4EAB-914C-C4517B118732}"/>
          </ac:spMkLst>
        </pc:spChg>
        <pc:grpChg chg="add mod">
          <ac:chgData name="Rodolfo Duarte Pinto" userId="3c1d2390-f3e2-48ed-a692-c2bca7123a2a" providerId="ADAL" clId="{499BEECA-A931-4E39-94BC-D1DBA9BB02A7}" dt="2024-05-15T11:16:45.207" v="53"/>
          <ac:grpSpMkLst>
            <pc:docMk/>
            <pc:sldMk cId="791386343" sldId="315"/>
            <ac:grpSpMk id="18" creationId="{AEB4644B-8945-4A68-911F-E35D05751A9A}"/>
          </ac:grpSpMkLst>
        </pc:grpChg>
        <pc:picChg chg="del">
          <ac:chgData name="Rodolfo Duarte Pinto" userId="3c1d2390-f3e2-48ed-a692-c2bca7123a2a" providerId="ADAL" clId="{499BEECA-A931-4E39-94BC-D1DBA9BB02A7}" dt="2024-05-15T11:16:40.887" v="48" actId="478"/>
          <ac:picMkLst>
            <pc:docMk/>
            <pc:sldMk cId="791386343" sldId="31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6:45.207" v="53"/>
          <ac:picMkLst>
            <pc:docMk/>
            <pc:sldMk cId="791386343" sldId="315"/>
            <ac:picMk id="19" creationId="{1611330E-864F-4BEA-A43B-825F4935B458}"/>
          </ac:picMkLst>
        </pc:picChg>
        <pc:cxnChg chg="del">
          <ac:chgData name="Rodolfo Duarte Pinto" userId="3c1d2390-f3e2-48ed-a692-c2bca7123a2a" providerId="ADAL" clId="{499BEECA-A931-4E39-94BC-D1DBA9BB02A7}" dt="2024-05-15T11:16:40.887" v="48" actId="478"/>
          <ac:cxnSpMkLst>
            <pc:docMk/>
            <pc:sldMk cId="791386343" sldId="31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6:45.207" v="53"/>
          <ac:cxnSpMkLst>
            <pc:docMk/>
            <pc:sldMk cId="791386343" sldId="315"/>
            <ac:cxnSpMk id="20" creationId="{71022361-374B-4A39-9505-E35EF9D906E5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7:21.601" v="119" actId="20577"/>
        <pc:sldMkLst>
          <pc:docMk/>
          <pc:sldMk cId="2357291965" sldId="316"/>
        </pc:sldMkLst>
        <pc:spChg chg="del">
          <ac:chgData name="Rodolfo Duarte Pinto" userId="3c1d2390-f3e2-48ed-a692-c2bca7123a2a" providerId="ADAL" clId="{499BEECA-A931-4E39-94BC-D1DBA9BB02A7}" dt="2024-05-15T11:17:14.988" v="101" actId="478"/>
          <ac:spMkLst>
            <pc:docMk/>
            <pc:sldMk cId="2357291965" sldId="31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7:14.317" v="100" actId="478"/>
          <ac:spMkLst>
            <pc:docMk/>
            <pc:sldMk cId="2357291965" sldId="316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499BEECA-A931-4E39-94BC-D1DBA9BB02A7}" dt="2024-05-15T11:17:09.391" v="97" actId="1076"/>
          <ac:spMkLst>
            <pc:docMk/>
            <pc:sldMk cId="2357291965" sldId="316"/>
            <ac:spMk id="14" creationId="{764F6BB0-567C-D746-A1DB-257733F33B98}"/>
          </ac:spMkLst>
        </pc:spChg>
        <pc:spChg chg="add mod">
          <ac:chgData name="Rodolfo Duarte Pinto" userId="3c1d2390-f3e2-48ed-a692-c2bca7123a2a" providerId="ADAL" clId="{499BEECA-A931-4E39-94BC-D1DBA9BB02A7}" dt="2024-05-15T11:17:15.973" v="102"/>
          <ac:spMkLst>
            <pc:docMk/>
            <pc:sldMk cId="2357291965" sldId="316"/>
            <ac:spMk id="15" creationId="{F8BB154B-2443-47AA-BFA7-F513E6E84A40}"/>
          </ac:spMkLst>
        </pc:spChg>
        <pc:spChg chg="del">
          <ac:chgData name="Rodolfo Duarte Pinto" userId="3c1d2390-f3e2-48ed-a692-c2bca7123a2a" providerId="ADAL" clId="{499BEECA-A931-4E39-94BC-D1DBA9BB02A7}" dt="2024-05-15T11:17:12.003" v="98" actId="478"/>
          <ac:spMkLst>
            <pc:docMk/>
            <pc:sldMk cId="2357291965" sldId="316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7:21.601" v="119" actId="20577"/>
          <ac:spMkLst>
            <pc:docMk/>
            <pc:sldMk cId="2357291965" sldId="316"/>
            <ac:spMk id="23" creationId="{1CF8C59A-B7E2-4889-9CD3-E53655D719A2}"/>
          </ac:spMkLst>
        </pc:spChg>
        <pc:grpChg chg="add mod">
          <ac:chgData name="Rodolfo Duarte Pinto" userId="3c1d2390-f3e2-48ed-a692-c2bca7123a2a" providerId="ADAL" clId="{499BEECA-A931-4E39-94BC-D1DBA9BB02A7}" dt="2024-05-15T11:17:15.973" v="102"/>
          <ac:grpSpMkLst>
            <pc:docMk/>
            <pc:sldMk cId="2357291965" sldId="316"/>
            <ac:grpSpMk id="20" creationId="{F782EB38-C33D-416B-AF36-28F610FF35B2}"/>
          </ac:grpSpMkLst>
        </pc:grpChg>
        <pc:picChg chg="del">
          <ac:chgData name="Rodolfo Duarte Pinto" userId="3c1d2390-f3e2-48ed-a692-c2bca7123a2a" providerId="ADAL" clId="{499BEECA-A931-4E39-94BC-D1DBA9BB02A7}" dt="2024-05-15T11:17:12.003" v="98" actId="478"/>
          <ac:picMkLst>
            <pc:docMk/>
            <pc:sldMk cId="2357291965" sldId="31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7:15.973" v="102"/>
          <ac:picMkLst>
            <pc:docMk/>
            <pc:sldMk cId="2357291965" sldId="316"/>
            <ac:picMk id="21" creationId="{6BEDBD52-CA2C-45EF-A9A3-5C17F24E89E8}"/>
          </ac:picMkLst>
        </pc:picChg>
        <pc:cxnChg chg="del">
          <ac:chgData name="Rodolfo Duarte Pinto" userId="3c1d2390-f3e2-48ed-a692-c2bca7123a2a" providerId="ADAL" clId="{499BEECA-A931-4E39-94BC-D1DBA9BB02A7}" dt="2024-05-15T11:17:13.077" v="99" actId="478"/>
          <ac:cxnSpMkLst>
            <pc:docMk/>
            <pc:sldMk cId="2357291965" sldId="31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7:15.973" v="102"/>
          <ac:cxnSpMkLst>
            <pc:docMk/>
            <pc:sldMk cId="2357291965" sldId="316"/>
            <ac:cxnSpMk id="22" creationId="{C39F2BEE-EBEA-4207-97DC-BE6BDEF5BB9D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7:31.852" v="135" actId="20577"/>
        <pc:sldMkLst>
          <pc:docMk/>
          <pc:sldMk cId="4271051319" sldId="317"/>
        </pc:sldMkLst>
        <pc:spChg chg="del">
          <ac:chgData name="Rodolfo Duarte Pinto" userId="3c1d2390-f3e2-48ed-a692-c2bca7123a2a" providerId="ADAL" clId="{499BEECA-A931-4E39-94BC-D1DBA9BB02A7}" dt="2024-05-15T11:17:27.417" v="122" actId="478"/>
          <ac:spMkLst>
            <pc:docMk/>
            <pc:sldMk cId="4271051319" sldId="31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7:26.809" v="121" actId="478"/>
          <ac:spMkLst>
            <pc:docMk/>
            <pc:sldMk cId="4271051319" sldId="317"/>
            <ac:spMk id="12" creationId="{C5E7C0C0-C89F-994D-BD14-2A60617FB614}"/>
          </ac:spMkLst>
        </pc:spChg>
        <pc:spChg chg="del">
          <ac:chgData name="Rodolfo Duarte Pinto" userId="3c1d2390-f3e2-48ed-a692-c2bca7123a2a" providerId="ADAL" clId="{499BEECA-A931-4E39-94BC-D1DBA9BB02A7}" dt="2024-05-15T11:17:25.479" v="120" actId="478"/>
          <ac:spMkLst>
            <pc:docMk/>
            <pc:sldMk cId="4271051319" sldId="317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7:28.339" v="123"/>
          <ac:spMkLst>
            <pc:docMk/>
            <pc:sldMk cId="4271051319" sldId="317"/>
            <ac:spMk id="18" creationId="{E8945EBD-F53D-4788-9648-AE5048A0B3D3}"/>
          </ac:spMkLst>
        </pc:spChg>
        <pc:spChg chg="add mod">
          <ac:chgData name="Rodolfo Duarte Pinto" userId="3c1d2390-f3e2-48ed-a692-c2bca7123a2a" providerId="ADAL" clId="{499BEECA-A931-4E39-94BC-D1DBA9BB02A7}" dt="2024-05-15T11:17:31.852" v="135" actId="20577"/>
          <ac:spMkLst>
            <pc:docMk/>
            <pc:sldMk cId="4271051319" sldId="317"/>
            <ac:spMk id="26" creationId="{9EB50AAF-CB14-4B8F-850B-5D40A4FDEA80}"/>
          </ac:spMkLst>
        </pc:spChg>
        <pc:grpChg chg="add mod">
          <ac:chgData name="Rodolfo Duarte Pinto" userId="3c1d2390-f3e2-48ed-a692-c2bca7123a2a" providerId="ADAL" clId="{499BEECA-A931-4E39-94BC-D1DBA9BB02A7}" dt="2024-05-15T11:17:28.339" v="123"/>
          <ac:grpSpMkLst>
            <pc:docMk/>
            <pc:sldMk cId="4271051319" sldId="317"/>
            <ac:grpSpMk id="19" creationId="{29019EA8-F8C1-4997-9A8E-C43C139B0F6E}"/>
          </ac:grpSpMkLst>
        </pc:grpChg>
        <pc:picChg chg="del">
          <ac:chgData name="Rodolfo Duarte Pinto" userId="3c1d2390-f3e2-48ed-a692-c2bca7123a2a" providerId="ADAL" clId="{499BEECA-A931-4E39-94BC-D1DBA9BB02A7}" dt="2024-05-15T11:17:25.479" v="120" actId="478"/>
          <ac:picMkLst>
            <pc:docMk/>
            <pc:sldMk cId="4271051319" sldId="31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7:28.339" v="123"/>
          <ac:picMkLst>
            <pc:docMk/>
            <pc:sldMk cId="4271051319" sldId="317"/>
            <ac:picMk id="24" creationId="{8290A98E-EF15-42FC-9A5B-036077820954}"/>
          </ac:picMkLst>
        </pc:picChg>
        <pc:cxnChg chg="del">
          <ac:chgData name="Rodolfo Duarte Pinto" userId="3c1d2390-f3e2-48ed-a692-c2bca7123a2a" providerId="ADAL" clId="{499BEECA-A931-4E39-94BC-D1DBA9BB02A7}" dt="2024-05-15T11:17:25.479" v="120" actId="478"/>
          <ac:cxnSpMkLst>
            <pc:docMk/>
            <pc:sldMk cId="4271051319" sldId="31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7:28.339" v="123"/>
          <ac:cxnSpMkLst>
            <pc:docMk/>
            <pc:sldMk cId="4271051319" sldId="317"/>
            <ac:cxnSpMk id="25" creationId="{A8B70FBA-3F8B-4DAC-9B8E-937FDF27D1D4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7:44.982" v="154" actId="20577"/>
        <pc:sldMkLst>
          <pc:docMk/>
          <pc:sldMk cId="476828452" sldId="318"/>
        </pc:sldMkLst>
        <pc:spChg chg="del">
          <ac:chgData name="Rodolfo Duarte Pinto" userId="3c1d2390-f3e2-48ed-a692-c2bca7123a2a" providerId="ADAL" clId="{499BEECA-A931-4E39-94BC-D1DBA9BB02A7}" dt="2024-05-15T11:17:40.133" v="141" actId="478"/>
          <ac:spMkLst>
            <pc:docMk/>
            <pc:sldMk cId="476828452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7:39.626" v="140" actId="478"/>
          <ac:spMkLst>
            <pc:docMk/>
            <pc:sldMk cId="476828452" sldId="31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7:41.034" v="142"/>
          <ac:spMkLst>
            <pc:docMk/>
            <pc:sldMk cId="476828452" sldId="318"/>
            <ac:spMk id="13" creationId="{E6611A31-3B22-42FF-AF31-3FCF1F4A67D5}"/>
          </ac:spMkLst>
        </pc:spChg>
        <pc:spChg chg="mod">
          <ac:chgData name="Rodolfo Duarte Pinto" userId="3c1d2390-f3e2-48ed-a692-c2bca7123a2a" providerId="ADAL" clId="{499BEECA-A931-4E39-94BC-D1DBA9BB02A7}" dt="2024-05-15T11:17:35.366" v="137" actId="1076"/>
          <ac:spMkLst>
            <pc:docMk/>
            <pc:sldMk cId="476828452" sldId="318"/>
            <ac:spMk id="14" creationId="{764F6BB0-567C-D746-A1DB-257733F33B98}"/>
          </ac:spMkLst>
        </pc:spChg>
        <pc:spChg chg="del">
          <ac:chgData name="Rodolfo Duarte Pinto" userId="3c1d2390-f3e2-48ed-a692-c2bca7123a2a" providerId="ADAL" clId="{499BEECA-A931-4E39-94BC-D1DBA9BB02A7}" dt="2024-05-15T11:17:37.219" v="138" actId="478"/>
          <ac:spMkLst>
            <pc:docMk/>
            <pc:sldMk cId="476828452" sldId="318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7:44.982" v="154" actId="20577"/>
          <ac:spMkLst>
            <pc:docMk/>
            <pc:sldMk cId="476828452" sldId="318"/>
            <ac:spMk id="21" creationId="{3F415A4B-64E0-488D-BAAB-11D33D030F19}"/>
          </ac:spMkLst>
        </pc:spChg>
        <pc:grpChg chg="add mod">
          <ac:chgData name="Rodolfo Duarte Pinto" userId="3c1d2390-f3e2-48ed-a692-c2bca7123a2a" providerId="ADAL" clId="{499BEECA-A931-4E39-94BC-D1DBA9BB02A7}" dt="2024-05-15T11:17:41.034" v="142"/>
          <ac:grpSpMkLst>
            <pc:docMk/>
            <pc:sldMk cId="476828452" sldId="318"/>
            <ac:grpSpMk id="18" creationId="{31178148-173D-48ED-99B3-BAF953B0A14A}"/>
          </ac:grpSpMkLst>
        </pc:grpChg>
        <pc:picChg chg="del">
          <ac:chgData name="Rodolfo Duarte Pinto" userId="3c1d2390-f3e2-48ed-a692-c2bca7123a2a" providerId="ADAL" clId="{499BEECA-A931-4E39-94BC-D1DBA9BB02A7}" dt="2024-05-15T11:17:37.219" v="138" actId="478"/>
          <ac:picMkLst>
            <pc:docMk/>
            <pc:sldMk cId="476828452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7:41.034" v="142"/>
          <ac:picMkLst>
            <pc:docMk/>
            <pc:sldMk cId="476828452" sldId="318"/>
            <ac:picMk id="19" creationId="{4DEE39C7-2B79-4B7B-B3FA-9B1AB0C799BA}"/>
          </ac:picMkLst>
        </pc:picChg>
        <pc:cxnChg chg="del">
          <ac:chgData name="Rodolfo Duarte Pinto" userId="3c1d2390-f3e2-48ed-a692-c2bca7123a2a" providerId="ADAL" clId="{499BEECA-A931-4E39-94BC-D1DBA9BB02A7}" dt="2024-05-15T11:17:38.614" v="139" actId="478"/>
          <ac:cxnSpMkLst>
            <pc:docMk/>
            <pc:sldMk cId="476828452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7:41.034" v="142"/>
          <ac:cxnSpMkLst>
            <pc:docMk/>
            <pc:sldMk cId="476828452" sldId="318"/>
            <ac:cxnSpMk id="20" creationId="{AFEBAB45-BB8B-4E7C-B264-6213491E9135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8:23.248" v="205" actId="20577"/>
        <pc:sldMkLst>
          <pc:docMk/>
          <pc:sldMk cId="743228785" sldId="319"/>
        </pc:sldMkLst>
        <pc:spChg chg="del">
          <ac:chgData name="Rodolfo Duarte Pinto" userId="3c1d2390-f3e2-48ed-a692-c2bca7123a2a" providerId="ADAL" clId="{499BEECA-A931-4E39-94BC-D1DBA9BB02A7}" dt="2024-05-15T11:18:15.341" v="187" actId="478"/>
          <ac:spMkLst>
            <pc:docMk/>
            <pc:sldMk cId="743228785" sldId="319"/>
            <ac:spMk id="7" creationId="{7606285B-4FEB-DB48-A8F1-8AFD72884D6A}"/>
          </ac:spMkLst>
        </pc:spChg>
        <pc:spChg chg="add mod">
          <ac:chgData name="Rodolfo Duarte Pinto" userId="3c1d2390-f3e2-48ed-a692-c2bca7123a2a" providerId="ADAL" clId="{499BEECA-A931-4E39-94BC-D1DBA9BB02A7}" dt="2024-05-15T11:18:17.942" v="190"/>
          <ac:spMkLst>
            <pc:docMk/>
            <pc:sldMk cId="743228785" sldId="319"/>
            <ac:spMk id="8" creationId="{8CE92EFD-6F2E-4099-AC76-55F0974AC632}"/>
          </ac:spMkLst>
        </pc:spChg>
        <pc:spChg chg="del">
          <ac:chgData name="Rodolfo Duarte Pinto" userId="3c1d2390-f3e2-48ed-a692-c2bca7123a2a" providerId="ADAL" clId="{499BEECA-A931-4E39-94BC-D1DBA9BB02A7}" dt="2024-05-15T11:18:16.975" v="189" actId="478"/>
          <ac:spMkLst>
            <pc:docMk/>
            <pc:sldMk cId="743228785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8:16.480" v="188" actId="478"/>
          <ac:spMkLst>
            <pc:docMk/>
            <pc:sldMk cId="743228785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8:23.248" v="205" actId="20577"/>
          <ac:spMkLst>
            <pc:docMk/>
            <pc:sldMk cId="743228785" sldId="319"/>
            <ac:spMk id="15" creationId="{108E5263-E7E3-4106-BCF7-D3B136973000}"/>
          </ac:spMkLst>
        </pc:spChg>
        <pc:grpChg chg="add mod">
          <ac:chgData name="Rodolfo Duarte Pinto" userId="3c1d2390-f3e2-48ed-a692-c2bca7123a2a" providerId="ADAL" clId="{499BEECA-A931-4E39-94BC-D1DBA9BB02A7}" dt="2024-05-15T11:18:17.942" v="190"/>
          <ac:grpSpMkLst>
            <pc:docMk/>
            <pc:sldMk cId="743228785" sldId="319"/>
            <ac:grpSpMk id="10" creationId="{E369BE7E-B69C-42BA-A2F7-B796C6659FA0}"/>
          </ac:grpSpMkLst>
        </pc:grpChg>
        <pc:picChg chg="del">
          <ac:chgData name="Rodolfo Duarte Pinto" userId="3c1d2390-f3e2-48ed-a692-c2bca7123a2a" providerId="ADAL" clId="{499BEECA-A931-4E39-94BC-D1DBA9BB02A7}" dt="2024-05-15T11:18:13.099" v="185" actId="478"/>
          <ac:picMkLst>
            <pc:docMk/>
            <pc:sldMk cId="743228785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8:17.942" v="190"/>
          <ac:picMkLst>
            <pc:docMk/>
            <pc:sldMk cId="743228785" sldId="319"/>
            <ac:picMk id="13" creationId="{51A32303-E022-494D-ACD1-ADA541B82DE2}"/>
          </ac:picMkLst>
        </pc:picChg>
        <pc:cxnChg chg="del">
          <ac:chgData name="Rodolfo Duarte Pinto" userId="3c1d2390-f3e2-48ed-a692-c2bca7123a2a" providerId="ADAL" clId="{499BEECA-A931-4E39-94BC-D1DBA9BB02A7}" dt="2024-05-15T11:18:14.182" v="186" actId="478"/>
          <ac:cxnSpMkLst>
            <pc:docMk/>
            <pc:sldMk cId="743228785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8:17.942" v="190"/>
          <ac:cxnSpMkLst>
            <pc:docMk/>
            <pc:sldMk cId="743228785" sldId="319"/>
            <ac:cxnSpMk id="14" creationId="{C35DEB6C-2055-41C0-AE89-8DB7F666DCD6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8:40.929" v="232" actId="20577"/>
        <pc:sldMkLst>
          <pc:docMk/>
          <pc:sldMk cId="2007135753" sldId="321"/>
        </pc:sldMkLst>
        <pc:spChg chg="add mod">
          <ac:chgData name="Rodolfo Duarte Pinto" userId="3c1d2390-f3e2-48ed-a692-c2bca7123a2a" providerId="ADAL" clId="{499BEECA-A931-4E39-94BC-D1DBA9BB02A7}" dt="2024-05-15T11:18:33.430" v="210"/>
          <ac:spMkLst>
            <pc:docMk/>
            <pc:sldMk cId="2007135753" sldId="321"/>
            <ac:spMk id="10" creationId="{58FA9545-0D26-4258-A94D-AC32C8C6D05D}"/>
          </ac:spMkLst>
        </pc:spChg>
        <pc:spChg chg="del">
          <ac:chgData name="Rodolfo Duarte Pinto" userId="3c1d2390-f3e2-48ed-a692-c2bca7123a2a" providerId="ADAL" clId="{499BEECA-A931-4E39-94BC-D1DBA9BB02A7}" dt="2024-05-15T11:18:31.401" v="207" actId="478"/>
          <ac:spMkLst>
            <pc:docMk/>
            <pc:sldMk cId="2007135753" sldId="321"/>
            <ac:spMk id="11" creationId="{A4BF32E4-7D7E-0B4A-950F-55A789E5B9D4}"/>
          </ac:spMkLst>
        </pc:spChg>
        <pc:spChg chg="del mod">
          <ac:chgData name="Rodolfo Duarte Pinto" userId="3c1d2390-f3e2-48ed-a692-c2bca7123a2a" providerId="ADAL" clId="{499BEECA-A931-4E39-94BC-D1DBA9BB02A7}" dt="2024-05-15T11:18:32.170" v="209" actId="478"/>
          <ac:spMkLst>
            <pc:docMk/>
            <pc:sldMk cId="2007135753" sldId="321"/>
            <ac:spMk id="12" creationId="{C5E7C0C0-C89F-994D-BD14-2A60617FB614}"/>
          </ac:spMkLst>
        </pc:spChg>
        <pc:spChg chg="del">
          <ac:chgData name="Rodolfo Duarte Pinto" userId="3c1d2390-f3e2-48ed-a692-c2bca7123a2a" providerId="ADAL" clId="{499BEECA-A931-4E39-94BC-D1DBA9BB02A7}" dt="2024-05-15T11:18:29.269" v="206" actId="478"/>
          <ac:spMkLst>
            <pc:docMk/>
            <pc:sldMk cId="2007135753" sldId="321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8:40.929" v="232" actId="20577"/>
          <ac:spMkLst>
            <pc:docMk/>
            <pc:sldMk cId="2007135753" sldId="321"/>
            <ac:spMk id="19" creationId="{D494DB73-D81C-4817-9F5C-929B0AAE1E30}"/>
          </ac:spMkLst>
        </pc:spChg>
        <pc:grpChg chg="add mod">
          <ac:chgData name="Rodolfo Duarte Pinto" userId="3c1d2390-f3e2-48ed-a692-c2bca7123a2a" providerId="ADAL" clId="{499BEECA-A931-4E39-94BC-D1DBA9BB02A7}" dt="2024-05-15T11:18:33.430" v="210"/>
          <ac:grpSpMkLst>
            <pc:docMk/>
            <pc:sldMk cId="2007135753" sldId="321"/>
            <ac:grpSpMk id="15" creationId="{597B94A8-D46D-427D-9DFD-D33AD24DDE61}"/>
          </ac:grpSpMkLst>
        </pc:grpChg>
        <pc:picChg chg="del">
          <ac:chgData name="Rodolfo Duarte Pinto" userId="3c1d2390-f3e2-48ed-a692-c2bca7123a2a" providerId="ADAL" clId="{499BEECA-A931-4E39-94BC-D1DBA9BB02A7}" dt="2024-05-15T11:18:29.269" v="206" actId="478"/>
          <ac:picMkLst>
            <pc:docMk/>
            <pc:sldMk cId="2007135753" sldId="32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8:33.430" v="210"/>
          <ac:picMkLst>
            <pc:docMk/>
            <pc:sldMk cId="2007135753" sldId="321"/>
            <ac:picMk id="16" creationId="{7C82B045-562F-4333-9925-DEB9F9B53309}"/>
          </ac:picMkLst>
        </pc:picChg>
        <pc:cxnChg chg="del">
          <ac:chgData name="Rodolfo Duarte Pinto" userId="3c1d2390-f3e2-48ed-a692-c2bca7123a2a" providerId="ADAL" clId="{499BEECA-A931-4E39-94BC-D1DBA9BB02A7}" dt="2024-05-15T11:18:29.269" v="206" actId="478"/>
          <ac:cxnSpMkLst>
            <pc:docMk/>
            <pc:sldMk cId="2007135753" sldId="32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8:33.430" v="210"/>
          <ac:cxnSpMkLst>
            <pc:docMk/>
            <pc:sldMk cId="2007135753" sldId="321"/>
            <ac:cxnSpMk id="18" creationId="{B87DAFE6-5E1C-44C1-AF4F-774252107B9C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9:06.187" v="272" actId="20577"/>
        <pc:sldMkLst>
          <pc:docMk/>
          <pc:sldMk cId="2455692617" sldId="322"/>
        </pc:sldMkLst>
        <pc:spChg chg="add mod">
          <ac:chgData name="Rodolfo Duarte Pinto" userId="3c1d2390-f3e2-48ed-a692-c2bca7123a2a" providerId="ADAL" clId="{499BEECA-A931-4E39-94BC-D1DBA9BB02A7}" dt="2024-05-15T11:18:55.449" v="239"/>
          <ac:spMkLst>
            <pc:docMk/>
            <pc:sldMk cId="2455692617" sldId="322"/>
            <ac:spMk id="10" creationId="{5FCACD57-C736-4DC4-A821-A52854626922}"/>
          </ac:spMkLst>
        </pc:spChg>
        <pc:spChg chg="del">
          <ac:chgData name="Rodolfo Duarte Pinto" userId="3c1d2390-f3e2-48ed-a692-c2bca7123a2a" providerId="ADAL" clId="{499BEECA-A931-4E39-94BC-D1DBA9BB02A7}" dt="2024-05-15T11:18:53.617" v="237" actId="478"/>
          <ac:spMkLst>
            <pc:docMk/>
            <pc:sldMk cId="2455692617" sldId="32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8:54.255" v="238" actId="478"/>
          <ac:spMkLst>
            <pc:docMk/>
            <pc:sldMk cId="2455692617" sldId="322"/>
            <ac:spMk id="12" creationId="{C5E7C0C0-C89F-994D-BD14-2A60617FB614}"/>
          </ac:spMkLst>
        </pc:spChg>
        <pc:spChg chg="del mod">
          <ac:chgData name="Rodolfo Duarte Pinto" userId="3c1d2390-f3e2-48ed-a692-c2bca7123a2a" providerId="ADAL" clId="{499BEECA-A931-4E39-94BC-D1DBA9BB02A7}" dt="2024-05-15T11:18:52.230" v="236" actId="478"/>
          <ac:spMkLst>
            <pc:docMk/>
            <pc:sldMk cId="2455692617" sldId="322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9:06.187" v="272" actId="20577"/>
          <ac:spMkLst>
            <pc:docMk/>
            <pc:sldMk cId="2455692617" sldId="322"/>
            <ac:spMk id="19" creationId="{AC984EBA-32A5-4848-AFA2-3306D21ABF1F}"/>
          </ac:spMkLst>
        </pc:spChg>
        <pc:grpChg chg="add mod">
          <ac:chgData name="Rodolfo Duarte Pinto" userId="3c1d2390-f3e2-48ed-a692-c2bca7123a2a" providerId="ADAL" clId="{499BEECA-A931-4E39-94BC-D1DBA9BB02A7}" dt="2024-05-15T11:18:55.449" v="239"/>
          <ac:grpSpMkLst>
            <pc:docMk/>
            <pc:sldMk cId="2455692617" sldId="322"/>
            <ac:grpSpMk id="15" creationId="{1D955531-EC86-46F1-888B-DFF25EA73011}"/>
          </ac:grpSpMkLst>
        </pc:grpChg>
        <pc:picChg chg="del">
          <ac:chgData name="Rodolfo Duarte Pinto" userId="3c1d2390-f3e2-48ed-a692-c2bca7123a2a" providerId="ADAL" clId="{499BEECA-A931-4E39-94BC-D1DBA9BB02A7}" dt="2024-05-15T11:18:49.898" v="234" actId="478"/>
          <ac:picMkLst>
            <pc:docMk/>
            <pc:sldMk cId="2455692617" sldId="32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8:55.449" v="239"/>
          <ac:picMkLst>
            <pc:docMk/>
            <pc:sldMk cId="2455692617" sldId="322"/>
            <ac:picMk id="16" creationId="{653057B4-75A9-48AB-9EAA-CE8FACC6284D}"/>
          </ac:picMkLst>
        </pc:picChg>
        <pc:cxnChg chg="del">
          <ac:chgData name="Rodolfo Duarte Pinto" userId="3c1d2390-f3e2-48ed-a692-c2bca7123a2a" providerId="ADAL" clId="{499BEECA-A931-4E39-94BC-D1DBA9BB02A7}" dt="2024-05-15T11:18:48.918" v="233" actId="478"/>
          <ac:cxnSpMkLst>
            <pc:docMk/>
            <pc:sldMk cId="2455692617" sldId="32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8:55.449" v="239"/>
          <ac:cxnSpMkLst>
            <pc:docMk/>
            <pc:sldMk cId="2455692617" sldId="322"/>
            <ac:cxnSpMk id="18" creationId="{F93E7647-B409-4D40-A77D-D87EA626A809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9:24.716" v="303" actId="20577"/>
        <pc:sldMkLst>
          <pc:docMk/>
          <pc:sldMk cId="645464699" sldId="323"/>
        </pc:sldMkLst>
        <pc:spChg chg="del">
          <ac:chgData name="Rodolfo Duarte Pinto" userId="3c1d2390-f3e2-48ed-a692-c2bca7123a2a" providerId="ADAL" clId="{499BEECA-A931-4E39-94BC-D1DBA9BB02A7}" dt="2024-05-15T11:19:16.594" v="277" actId="478"/>
          <ac:spMkLst>
            <pc:docMk/>
            <pc:sldMk cId="645464699" sldId="32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9:16.028" v="276" actId="478"/>
          <ac:spMkLst>
            <pc:docMk/>
            <pc:sldMk cId="645464699" sldId="32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9:17.600" v="278"/>
          <ac:spMkLst>
            <pc:docMk/>
            <pc:sldMk cId="645464699" sldId="323"/>
            <ac:spMk id="13" creationId="{252F2ACA-7F66-4FEC-910D-795B70FA3415}"/>
          </ac:spMkLst>
        </pc:spChg>
        <pc:spChg chg="del">
          <ac:chgData name="Rodolfo Duarte Pinto" userId="3c1d2390-f3e2-48ed-a692-c2bca7123a2a" providerId="ADAL" clId="{499BEECA-A931-4E39-94BC-D1DBA9BB02A7}" dt="2024-05-15T11:19:14.809" v="275" actId="478"/>
          <ac:spMkLst>
            <pc:docMk/>
            <pc:sldMk cId="645464699" sldId="323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499BEECA-A931-4E39-94BC-D1DBA9BB02A7}" dt="2024-05-15T11:19:24.716" v="303" actId="20577"/>
          <ac:spMkLst>
            <pc:docMk/>
            <pc:sldMk cId="645464699" sldId="323"/>
            <ac:spMk id="20" creationId="{FA24C257-7B56-46FA-8A49-FA9156C195AE}"/>
          </ac:spMkLst>
        </pc:spChg>
        <pc:grpChg chg="add mod">
          <ac:chgData name="Rodolfo Duarte Pinto" userId="3c1d2390-f3e2-48ed-a692-c2bca7123a2a" providerId="ADAL" clId="{499BEECA-A931-4E39-94BC-D1DBA9BB02A7}" dt="2024-05-15T11:19:17.600" v="278"/>
          <ac:grpSpMkLst>
            <pc:docMk/>
            <pc:sldMk cId="645464699" sldId="323"/>
            <ac:grpSpMk id="16" creationId="{3FB83620-4DDA-4851-A53F-9CBA4AD5F03E}"/>
          </ac:grpSpMkLst>
        </pc:grpChg>
        <pc:picChg chg="del">
          <ac:chgData name="Rodolfo Duarte Pinto" userId="3c1d2390-f3e2-48ed-a692-c2bca7123a2a" providerId="ADAL" clId="{499BEECA-A931-4E39-94BC-D1DBA9BB02A7}" dt="2024-05-15T11:19:11.561" v="273" actId="478"/>
          <ac:picMkLst>
            <pc:docMk/>
            <pc:sldMk cId="645464699" sldId="32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9:17.600" v="278"/>
          <ac:picMkLst>
            <pc:docMk/>
            <pc:sldMk cId="645464699" sldId="323"/>
            <ac:picMk id="18" creationId="{9D6699F1-13F5-4AE9-9D42-99BA6BC76F5F}"/>
          </ac:picMkLst>
        </pc:picChg>
        <pc:cxnChg chg="del">
          <ac:chgData name="Rodolfo Duarte Pinto" userId="3c1d2390-f3e2-48ed-a692-c2bca7123a2a" providerId="ADAL" clId="{499BEECA-A931-4E39-94BC-D1DBA9BB02A7}" dt="2024-05-15T11:19:13.618" v="274" actId="478"/>
          <ac:cxnSpMkLst>
            <pc:docMk/>
            <pc:sldMk cId="645464699" sldId="32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9:17.600" v="278"/>
          <ac:cxnSpMkLst>
            <pc:docMk/>
            <pc:sldMk cId="645464699" sldId="323"/>
            <ac:cxnSpMk id="19" creationId="{8F9E8C9E-5197-4049-934C-BDCBD800B2C6}"/>
          </ac:cxnSpMkLst>
        </pc:cxnChg>
      </pc:sldChg>
      <pc:sldChg chg="addSp delSp modSp mod">
        <pc:chgData name="Rodolfo Duarte Pinto" userId="3c1d2390-f3e2-48ed-a692-c2bca7123a2a" providerId="ADAL" clId="{499BEECA-A931-4E39-94BC-D1DBA9BB02A7}" dt="2024-05-15T11:17:05.266" v="95" actId="20577"/>
        <pc:sldMkLst>
          <pc:docMk/>
          <pc:sldMk cId="628954513" sldId="324"/>
        </pc:sldMkLst>
        <pc:spChg chg="add mod">
          <ac:chgData name="Rodolfo Duarte Pinto" userId="3c1d2390-f3e2-48ed-a692-c2bca7123a2a" providerId="ADAL" clId="{499BEECA-A931-4E39-94BC-D1DBA9BB02A7}" dt="2024-05-15T11:17:00.891" v="78"/>
          <ac:spMkLst>
            <pc:docMk/>
            <pc:sldMk cId="628954513" sldId="324"/>
            <ac:spMk id="8" creationId="{C34CC546-EAE7-4E60-86AD-15EFFC77BF05}"/>
          </ac:spMkLst>
        </pc:spChg>
        <pc:spChg chg="del">
          <ac:chgData name="Rodolfo Duarte Pinto" userId="3c1d2390-f3e2-48ed-a692-c2bca7123a2a" providerId="ADAL" clId="{499BEECA-A931-4E39-94BC-D1DBA9BB02A7}" dt="2024-05-15T11:16:59.954" v="77" actId="478"/>
          <ac:spMkLst>
            <pc:docMk/>
            <pc:sldMk cId="628954513" sldId="32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99BEECA-A931-4E39-94BC-D1DBA9BB02A7}" dt="2024-05-15T11:16:59.379" v="76" actId="478"/>
          <ac:spMkLst>
            <pc:docMk/>
            <pc:sldMk cId="628954513" sldId="32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99BEECA-A931-4E39-94BC-D1DBA9BB02A7}" dt="2024-05-15T11:17:05.266" v="95" actId="20577"/>
          <ac:spMkLst>
            <pc:docMk/>
            <pc:sldMk cId="628954513" sldId="324"/>
            <ac:spMk id="14" creationId="{236AAFC4-0CD7-4658-914B-31F3D41215C6}"/>
          </ac:spMkLst>
        </pc:spChg>
        <pc:spChg chg="del">
          <ac:chgData name="Rodolfo Duarte Pinto" userId="3c1d2390-f3e2-48ed-a692-c2bca7123a2a" providerId="ADAL" clId="{499BEECA-A931-4E39-94BC-D1DBA9BB02A7}" dt="2024-05-15T11:16:57.474" v="74" actId="478"/>
          <ac:spMkLst>
            <pc:docMk/>
            <pc:sldMk cId="628954513" sldId="324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499BEECA-A931-4E39-94BC-D1DBA9BB02A7}" dt="2024-05-15T11:17:00.891" v="78"/>
          <ac:grpSpMkLst>
            <pc:docMk/>
            <pc:sldMk cId="628954513" sldId="324"/>
            <ac:grpSpMk id="9" creationId="{D55D9C06-1829-4616-9721-6E13C0317884}"/>
          </ac:grpSpMkLst>
        </pc:grpChg>
        <pc:picChg chg="del">
          <ac:chgData name="Rodolfo Duarte Pinto" userId="3c1d2390-f3e2-48ed-a692-c2bca7123a2a" providerId="ADAL" clId="{499BEECA-A931-4E39-94BC-D1DBA9BB02A7}" dt="2024-05-15T11:16:56.135" v="73" actId="478"/>
          <ac:picMkLst>
            <pc:docMk/>
            <pc:sldMk cId="628954513" sldId="32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99BEECA-A931-4E39-94BC-D1DBA9BB02A7}" dt="2024-05-15T11:17:00.891" v="78"/>
          <ac:picMkLst>
            <pc:docMk/>
            <pc:sldMk cId="628954513" sldId="324"/>
            <ac:picMk id="10" creationId="{33F8AA42-48CF-4FBC-817D-968F7580CB62}"/>
          </ac:picMkLst>
        </pc:picChg>
        <pc:cxnChg chg="del">
          <ac:chgData name="Rodolfo Duarte Pinto" userId="3c1d2390-f3e2-48ed-a692-c2bca7123a2a" providerId="ADAL" clId="{499BEECA-A931-4E39-94BC-D1DBA9BB02A7}" dt="2024-05-15T11:16:58.497" v="75" actId="478"/>
          <ac:cxnSpMkLst>
            <pc:docMk/>
            <pc:sldMk cId="628954513" sldId="32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99BEECA-A931-4E39-94BC-D1DBA9BB02A7}" dt="2024-05-15T11:17:00.891" v="78"/>
          <ac:cxnSpMkLst>
            <pc:docMk/>
            <pc:sldMk cId="628954513" sldId="324"/>
            <ac:cxnSpMk id="13" creationId="{9F9B1284-5A43-406D-B473-157E7536434F}"/>
          </ac:cxnSpMkLst>
        </pc:cxnChg>
      </pc:sldChg>
      <pc:sldChg chg="add">
        <pc:chgData name="Rodolfo Duarte Pinto" userId="3c1d2390-f3e2-48ed-a692-c2bca7123a2a" providerId="ADAL" clId="{499BEECA-A931-4E39-94BC-D1DBA9BB02A7}" dt="2024-05-15T11:15:05.355" v="0"/>
        <pc:sldMkLst>
          <pc:docMk/>
          <pc:sldMk cId="1025605203" sldId="325"/>
        </pc:sldMkLst>
      </pc:sldChg>
      <pc:sldChg chg="modSp add mod">
        <pc:chgData name="Rodolfo Duarte Pinto" userId="3c1d2390-f3e2-48ed-a692-c2bca7123a2a" providerId="ADAL" clId="{499BEECA-A931-4E39-94BC-D1DBA9BB02A7}" dt="2024-05-15T11:15:28.407" v="3"/>
        <pc:sldMkLst>
          <pc:docMk/>
          <pc:sldMk cId="3913139709" sldId="326"/>
        </pc:sldMkLst>
        <pc:spChg chg="mod">
          <ac:chgData name="Rodolfo Duarte Pinto" userId="3c1d2390-f3e2-48ed-a692-c2bca7123a2a" providerId="ADAL" clId="{499BEECA-A931-4E39-94BC-D1DBA9BB02A7}" dt="2024-05-15T11:15:28.407" v="3"/>
          <ac:spMkLst>
            <pc:docMk/>
            <pc:sldMk cId="3913139709" sldId="326"/>
            <ac:spMk id="7" creationId="{10C6BAA9-0170-594C-B1DC-75AD849150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24995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39710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7980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14263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27142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27290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70700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67960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: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06385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25919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1462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71258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91138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86389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49003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bryL7qNO0cg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2evC2xTNWg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1258331" y="2083490"/>
            <a:ext cx="9975725" cy="1039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valor da posição x determina a localização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horizontal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pt-PT" sz="22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esquerda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22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direita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do ator.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9D04F04F-C0DC-C34B-88F2-0D2A0695B3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4731745" y="3515441"/>
            <a:ext cx="1289958" cy="10395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AE417EDF-F420-7C47-A5C3-EEF6A5FEA3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5971551" y="3515441"/>
            <a:ext cx="1289958" cy="10395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AB9FE06-3C1D-624C-812F-2297CF7FF4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7211357" y="3515441"/>
            <a:ext cx="1289958" cy="103951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99165BF-4C1B-D84B-B9E4-BC941DD687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8451162" y="3515441"/>
            <a:ext cx="1289958" cy="1039515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6625EF56-9BAF-F14F-925E-B3D2A0B14A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3491939" y="3515441"/>
            <a:ext cx="1289958" cy="103951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A9ED7D8E-70F8-8646-A46D-1AC9A5AFB0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2252133" y="3515441"/>
            <a:ext cx="1289958" cy="1039515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E8945EBD-F53D-4788-9648-AE5048A0B3D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9019EA8-F8C1-4997-9A8E-C43C139B0F6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4" name="Imagem 2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290A98E-EF15-42FC-9A5B-0360778209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5" name="Conexão Reta 4">
              <a:extLst>
                <a:ext uri="{FF2B5EF4-FFF2-40B4-BE49-F238E27FC236}">
                  <a16:creationId xmlns:a16="http://schemas.microsoft.com/office/drawing/2014/main" id="{A8B70FBA-3F8B-4DAC-9B8E-937FDF27D1D4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tângulo 25">
            <a:extLst>
              <a:ext uri="{FF2B5EF4-FFF2-40B4-BE49-F238E27FC236}">
                <a16:creationId xmlns:a16="http://schemas.microsoft.com/office/drawing/2014/main" id="{9EB50AAF-CB14-4B8F-850B-5D40A4FDEA80}"/>
              </a:ext>
            </a:extLst>
          </p:cNvPr>
          <p:cNvSpPr/>
          <p:nvPr/>
        </p:nvSpPr>
        <p:spPr>
          <a:xfrm>
            <a:off x="2886583" y="491266"/>
            <a:ext cx="235545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Valores de X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05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1126066" y="1353424"/>
            <a:ext cx="9975725" cy="1039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valor da posição y determina a localização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vertical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pt-PT" sz="22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cima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22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baixo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do ator.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9D04F04F-C0DC-C34B-88F2-0D2A0695B3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5279161" y="5185979"/>
            <a:ext cx="1289958" cy="10395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AE417EDF-F420-7C47-A5C3-EEF6A5FEA3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5279161" y="4254965"/>
            <a:ext cx="1289958" cy="1039515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6625EF56-9BAF-F14F-925E-B3D2A0B14A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5279161" y="3323952"/>
            <a:ext cx="1289958" cy="103951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A9ED7D8E-70F8-8646-A46D-1AC9A5AFB0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01" t="24072" r="12624" b="57265"/>
          <a:stretch/>
        </p:blipFill>
        <p:spPr>
          <a:xfrm>
            <a:off x="5279161" y="2392939"/>
            <a:ext cx="1289958" cy="1039515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E6611A31-3B22-42FF-AF31-3FCF1F4A67D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31178148-173D-48ED-99B3-BAF953B0A14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DEE39C7-2B79-4B7B-B3FA-9B1AB0C79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0" name="Conexão Reta 4">
              <a:extLst>
                <a:ext uri="{FF2B5EF4-FFF2-40B4-BE49-F238E27FC236}">
                  <a16:creationId xmlns:a16="http://schemas.microsoft.com/office/drawing/2014/main" id="{AFEBAB45-BB8B-4E7C-B264-6213491E913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ângulo 20">
            <a:extLst>
              <a:ext uri="{FF2B5EF4-FFF2-40B4-BE49-F238E27FC236}">
                <a16:creationId xmlns:a16="http://schemas.microsoft.com/office/drawing/2014/main" id="{3F415A4B-64E0-488D-BAAB-11D33D030F19}"/>
              </a:ext>
            </a:extLst>
          </p:cNvPr>
          <p:cNvSpPr/>
          <p:nvPr/>
        </p:nvSpPr>
        <p:spPr>
          <a:xfrm>
            <a:off x="2886583" y="491266"/>
            <a:ext cx="234852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Valores de Y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828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ultimédia Online 5" descr="Scratch - The Coordinate Plane">
            <a:hlinkClick r:id="" action="ppaction://media"/>
            <a:extLst>
              <a:ext uri="{FF2B5EF4-FFF2-40B4-BE49-F238E27FC236}">
                <a16:creationId xmlns:a16="http://schemas.microsoft.com/office/drawing/2014/main" id="{3E020536-AF65-2347-9D02-857C24435AF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50911" y="1671762"/>
            <a:ext cx="7890177" cy="445795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EB6AEF10-CAA9-41BF-B389-7EDE10C99DA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CA5AB396-825A-4D02-8D48-EA9770D0431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5467299-C693-42BB-A000-E85D966FA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02C958B8-5E60-4830-87FD-03310D0EAF3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295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67122D55-6F84-B64E-B661-874CDFD0DE67}"/>
              </a:ext>
            </a:extLst>
          </p:cNvPr>
          <p:cNvSpPr/>
          <p:nvPr/>
        </p:nvSpPr>
        <p:spPr>
          <a:xfrm>
            <a:off x="848481" y="2401411"/>
            <a:ext cx="5069775" cy="205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Vamos dizer ao ator </a:t>
            </a:r>
            <a:r>
              <a:rPr lang="pt-PT" sz="2200" b="1" dirty="0">
                <a:solidFill>
                  <a:srgbClr val="4C98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vai para a posição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pt-PT" sz="2200" b="1" dirty="0">
                <a:solidFill>
                  <a:srgbClr val="FFBF0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alguém clicar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</a:t>
            </a:r>
            <a:r>
              <a:rPr lang="pt-PT" sz="2200" b="1" dirty="0">
                <a:solidFill>
                  <a:srgbClr val="4CC05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bandeira verde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Escolhemos as coordenadas x e y.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237FDCB5-D5F5-A64C-BC87-812962389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823" y="1995754"/>
            <a:ext cx="4620111" cy="2866492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1DFC334B-C00C-489F-8F94-9A411622B00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1E463D7-E404-4FEC-B332-B651C60433E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E31407B-22E9-4F8C-A5DC-3146A9B6B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0B1EAC66-82B9-4977-A9D4-A778BEFEA35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8F020E0C-CB2A-40D3-B579-75E7F41ECCDB}"/>
              </a:ext>
            </a:extLst>
          </p:cNvPr>
          <p:cNvSpPr/>
          <p:nvPr/>
        </p:nvSpPr>
        <p:spPr>
          <a:xfrm>
            <a:off x="2886583" y="491266"/>
            <a:ext cx="263886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Posição Inicial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50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67122D55-6F84-B64E-B661-874CDFD0DE67}"/>
              </a:ext>
            </a:extLst>
          </p:cNvPr>
          <p:cNvSpPr/>
          <p:nvPr/>
        </p:nvSpPr>
        <p:spPr>
          <a:xfrm>
            <a:off x="846062" y="1385748"/>
            <a:ext cx="10499876" cy="4086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 das </a:t>
            </a:r>
            <a:r>
              <a:rPr lang="pt-PT" sz="2200" b="1" dirty="0">
                <a:solidFill>
                  <a:srgbClr val="ED7D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características iniciais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pt-PT" sz="2200" dirty="0">
                <a:solidFill>
                  <a:srgbClr val="ED7D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posições, valores, trajes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a todos os </a:t>
            </a:r>
            <a:r>
              <a:rPr lang="pt-PT" sz="2200" b="1" dirty="0">
                <a:solidFill>
                  <a:srgbClr val="0A85C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elementos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PT" sz="2200" dirty="0">
                <a:solidFill>
                  <a:srgbClr val="0A85C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atores, cenários, variáveis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do vosso programa.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exemplo, quando se clica </a:t>
            </a:r>
            <a:r>
              <a:rPr lang="pt-PT" sz="2200" b="1" dirty="0">
                <a:solidFill>
                  <a:srgbClr val="4CC05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bandeira verde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vossos atores começam no mesmo local?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vossos atores estão a exibir o traje correto?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cenário partida está correto?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CE92EFD-6F2E-4099-AC76-55F0974AC63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369BE7E-B69C-42BA-A2F7-B796C6659FA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1A32303-E022-494D-ACD1-ADA541B82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C35DEB6C-2055-41C0-AE89-8DB7F666DCD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108E5263-E7E3-4106-BCF7-D3B136973000}"/>
              </a:ext>
            </a:extLst>
          </p:cNvPr>
          <p:cNvSpPr/>
          <p:nvPr/>
        </p:nvSpPr>
        <p:spPr>
          <a:xfrm>
            <a:off x="2886583" y="491266"/>
            <a:ext cx="263886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Posição Inicial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228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57201" y="1907191"/>
            <a:ext cx="7040879" cy="4086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Scratch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podemos usar os blocos de </a:t>
            </a:r>
            <a:r>
              <a:rPr lang="pt-PT" sz="2200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para responder aos respetivos eventos.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</a:t>
            </a:r>
            <a:r>
              <a:rPr lang="pt-PT" sz="2200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incluem: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Clicar sobre a bandeira verde;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Quando alguém pressionar uma tecla;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Quando alguém clicar no ator;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Quando o fundo muda;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uma mensagem é recebida.</a:t>
            </a:r>
          </a:p>
        </p:txBody>
      </p:sp>
      <p:pic>
        <p:nvPicPr>
          <p:cNvPr id="6" name="Imagem 5" descr="Uma imagem com texto&#10;&#10;Descrição gerada automaticamente">
            <a:extLst>
              <a:ext uri="{FF2B5EF4-FFF2-40B4-BE49-F238E27FC236}">
                <a16:creationId xmlns:a16="http://schemas.microsoft.com/office/drawing/2014/main" id="{9006E8F8-89B6-BC4F-B308-163322B8C5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14" r="75055" b="23467"/>
          <a:stretch/>
        </p:blipFill>
        <p:spPr>
          <a:xfrm>
            <a:off x="8571314" y="1036618"/>
            <a:ext cx="2950125" cy="5197841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3" name="Seta para a Direita 12">
            <a:extLst>
              <a:ext uri="{FF2B5EF4-FFF2-40B4-BE49-F238E27FC236}">
                <a16:creationId xmlns:a16="http://schemas.microsoft.com/office/drawing/2014/main" id="{1C39C4DB-FF48-0B44-82E6-03E198A328C7}"/>
              </a:ext>
            </a:extLst>
          </p:cNvPr>
          <p:cNvSpPr/>
          <p:nvPr/>
        </p:nvSpPr>
        <p:spPr>
          <a:xfrm rot="20835035">
            <a:off x="7287707" y="2704763"/>
            <a:ext cx="1471409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8FA9545-0D26-4258-A94D-AC32C8C6D05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97B94A8-D46D-427D-9DFD-D33AD24DDE6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C82B045-562F-4333-9925-DEB9F9B53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B87DAFE6-5E1C-44C1-AF4F-774252107B9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D494DB73-D81C-4817-9F5C-929B0AAE1E30}"/>
              </a:ext>
            </a:extLst>
          </p:cNvPr>
          <p:cNvSpPr/>
          <p:nvPr/>
        </p:nvSpPr>
        <p:spPr>
          <a:xfrm>
            <a:off x="2886583" y="491266"/>
            <a:ext cx="317426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Bloco de Eventos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135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57200" y="2014031"/>
            <a:ext cx="7040879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mover um ator, utilizamos os </a:t>
            </a:r>
            <a:r>
              <a:rPr lang="pt-PT" sz="2200" dirty="0">
                <a:solidFill>
                  <a:srgbClr val="4C98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blocos de movimento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PT" sz="2200" dirty="0">
              <a:solidFill>
                <a:srgbClr val="4C98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Colocar um </a:t>
            </a:r>
            <a:r>
              <a:rPr lang="pt-PT" sz="2200" dirty="0">
                <a:solidFill>
                  <a:srgbClr val="4C98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bloco de movimento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área de programação e depois clicar com o botão esquerdo do rato sobre o bloco para que o computador siga as instruções.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5F4B4D32-ED42-E640-9FD1-D6F920B09C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97" r="75408" b="4259"/>
          <a:stretch/>
        </p:blipFill>
        <p:spPr>
          <a:xfrm>
            <a:off x="8918213" y="985803"/>
            <a:ext cx="2312252" cy="5256302"/>
          </a:xfrm>
          <a:prstGeom prst="rect">
            <a:avLst/>
          </a:prstGeom>
        </p:spPr>
      </p:pic>
      <p:sp>
        <p:nvSpPr>
          <p:cNvPr id="13" name="Seta para a Direita 12">
            <a:extLst>
              <a:ext uri="{FF2B5EF4-FFF2-40B4-BE49-F238E27FC236}">
                <a16:creationId xmlns:a16="http://schemas.microsoft.com/office/drawing/2014/main" id="{1C39C4DB-FF48-0B44-82E6-03E198A328C7}"/>
              </a:ext>
            </a:extLst>
          </p:cNvPr>
          <p:cNvSpPr/>
          <p:nvPr/>
        </p:nvSpPr>
        <p:spPr>
          <a:xfrm rot="20835035">
            <a:off x="7565788" y="1235048"/>
            <a:ext cx="1471409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FCACD57-C736-4DC4-A821-A5285462692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1D955531-EC86-46F1-888B-DFF25EA7301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53057B4-75A9-48AB-9EAA-CE8FACC62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F93E7647-B409-4D40-A77D-D87EA626A80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AC984EBA-32A5-4848-AFA2-3306D21ABF1F}"/>
              </a:ext>
            </a:extLst>
          </p:cNvPr>
          <p:cNvSpPr/>
          <p:nvPr/>
        </p:nvSpPr>
        <p:spPr>
          <a:xfrm>
            <a:off x="2886583" y="491266"/>
            <a:ext cx="38571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Blocos de Movimento</a:t>
            </a:r>
          </a:p>
        </p:txBody>
      </p:sp>
    </p:spTree>
    <p:extLst>
      <p:ext uri="{BB962C8B-B14F-4D97-AF65-F5344CB8AC3E}">
        <p14:creationId xmlns:p14="http://schemas.microsoft.com/office/powerpoint/2010/main" val="2455692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6096000" y="1881653"/>
            <a:ext cx="4986241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bloco permite ao ator andar para qualquer direção em que esteja virado. 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5F4B4D32-ED42-E640-9FD1-D6F920B09C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87" t="14702" r="85934" b="78759"/>
          <a:stretch/>
        </p:blipFill>
        <p:spPr>
          <a:xfrm>
            <a:off x="1637403" y="1698421"/>
            <a:ext cx="3716921" cy="1730579"/>
          </a:xfrm>
          <a:prstGeom prst="rect">
            <a:avLst/>
          </a:prstGeom>
        </p:spPr>
      </p:pic>
      <p:pic>
        <p:nvPicPr>
          <p:cNvPr id="10" name="Imagem 9" descr="Uma imagem com texto&#10;&#10;Descrição gerada automaticamente">
            <a:extLst>
              <a:ext uri="{FF2B5EF4-FFF2-40B4-BE49-F238E27FC236}">
                <a16:creationId xmlns:a16="http://schemas.microsoft.com/office/drawing/2014/main" id="{7EE3F4C6-8CD2-BB49-9B3C-3761E8E70B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5" t="40535" r="79343" b="53524"/>
          <a:stretch/>
        </p:blipFill>
        <p:spPr>
          <a:xfrm>
            <a:off x="191555" y="4145178"/>
            <a:ext cx="6608618" cy="1572033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8FCE2988-D8AD-3F4E-AB36-5A1F2F42D904}"/>
              </a:ext>
            </a:extLst>
          </p:cNvPr>
          <p:cNvSpPr/>
          <p:nvPr/>
        </p:nvSpPr>
        <p:spPr>
          <a:xfrm>
            <a:off x="7238961" y="4134525"/>
            <a:ext cx="4761484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bloco bloco define as posições X e Y do ator, para um local exato no palco.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52F2ACA-7F66-4FEC-910D-795B70FA341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3FB83620-4DDA-4851-A53F-9CBA4AD5F03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D6699F1-13F5-4AE9-9D42-99BA6BC76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8F9E8C9E-5197-4049-934C-BDCBD800B2C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FA24C257-7B56-46FA-8A49-FA9156C195AE}"/>
              </a:ext>
            </a:extLst>
          </p:cNvPr>
          <p:cNvSpPr/>
          <p:nvPr/>
        </p:nvSpPr>
        <p:spPr>
          <a:xfrm>
            <a:off x="2886583" y="491266"/>
            <a:ext cx="38571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Bloco</a:t>
            </a:r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 de Movimento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464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7D02F044-2A46-C844-B809-1D89D01D3C82}"/>
              </a:ext>
            </a:extLst>
          </p:cNvPr>
          <p:cNvSpPr/>
          <p:nvPr/>
        </p:nvSpPr>
        <p:spPr>
          <a:xfrm>
            <a:off x="643339" y="2014031"/>
            <a:ext cx="10905322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Tarefa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Arrastar um bloco </a:t>
            </a:r>
            <a:r>
              <a:rPr lang="pt-PT" sz="22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alguém clicar na </a:t>
            </a:r>
            <a:r>
              <a:rPr lang="pt-PT" sz="2200" b="1" dirty="0">
                <a:solidFill>
                  <a:srgbClr val="4CC05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bandeira verde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área da programação.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Juntar 3 </a:t>
            </a:r>
            <a:r>
              <a:rPr lang="pt-PT" sz="2200" b="1" dirty="0">
                <a:solidFill>
                  <a:srgbClr val="4C98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blocos de movimento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evento anterior. Alterar os valores dos blocos.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Prever o que o ator irá fazer quando clicarem na </a:t>
            </a:r>
            <a:r>
              <a:rPr lang="pt-PT" sz="2200" b="1" dirty="0">
                <a:solidFill>
                  <a:srgbClr val="4CC05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bandeira verde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Clicar na </a:t>
            </a:r>
            <a:r>
              <a:rPr lang="pt-PT" sz="2200" b="1" dirty="0">
                <a:solidFill>
                  <a:srgbClr val="4CC05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bandeira verde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1FD7A2A-A306-4209-BB20-43FB35D3882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9D801E4D-1CB3-4374-9039-500FC610AF4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34B8AB9-EC8A-488E-94F1-058323354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576560CB-A610-49CE-825C-C51528B51A9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29A64AC4-98D2-43EB-A4FE-3B5406EE345C}"/>
              </a:ext>
            </a:extLst>
          </p:cNvPr>
          <p:cNvSpPr/>
          <p:nvPr/>
        </p:nvSpPr>
        <p:spPr>
          <a:xfrm>
            <a:off x="2886583" y="491266"/>
            <a:ext cx="323069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Vamos programar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1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1793859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Como é que seguintes blocos funcionam? Qual é a diferença? Experimenta e partilha a tua resposta.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E818ED7-EFA8-9641-8495-482E0B47CC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593" b="19915"/>
          <a:stretch/>
        </p:blipFill>
        <p:spPr>
          <a:xfrm>
            <a:off x="2907896" y="3398230"/>
            <a:ext cx="6376208" cy="2609386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A2910F2E-E4AC-43C3-A340-E4B1C9BC536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98AFCEC0-F53F-42E9-BD95-7C71848C7E8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CED8604-997B-422C-AA8D-3A47B1D82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F2C4F23C-A39C-4F9C-810E-47303E2E1A3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1D8E8D1F-8629-4B20-B134-A711E4F48AD1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317034" y="2998113"/>
            <a:ext cx="555793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Programar um ator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D501933-6C67-402E-A2C1-791DC2531A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5356C2C1-D830-42B6-8FF5-5EE1250D194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3377939-DF22-4AC4-A7EE-8704477B1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91F2764B-2AC1-4025-A878-F4935A7A333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8742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70C2B21-8B7C-4981-BA79-EC117B392C0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11894C5D-B716-43B1-A804-8DA5BB24B7F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99F74F-3D26-4019-BC72-95BF4B141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3F75F15D-580F-408E-BD91-D5AFEA62AB0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D13C5269-B957-4854-99E3-8CF9BCFDFC7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37451" y="2032079"/>
            <a:ext cx="10183813" cy="27938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o sistema de coordenadas do programa Scratch.</a:t>
            </a:r>
            <a:b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como os atores se movimentam alterando as posições X e Y.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como os blocos de movimento podem mover os atores.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61DE0-B381-4F1B-A1F9-15AF1F7B34D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52ED6619-0899-4B56-8FEF-D4CB7CFF2F6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69EC408-E789-4173-B5DC-B89904BAA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58873104-A7E5-4C94-9340-74AFF908DEF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313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ltimédia Online 3" descr="The Breakfast Machine">
            <a:hlinkClick r:id="" action="ppaction://media"/>
            <a:extLst>
              <a:ext uri="{FF2B5EF4-FFF2-40B4-BE49-F238E27FC236}">
                <a16:creationId xmlns:a16="http://schemas.microsoft.com/office/drawing/2014/main" id="{EA1A3F7E-6823-9B49-8D33-8564A35C905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245106" y="1510521"/>
            <a:ext cx="6557427" cy="3704946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CC2F0252-A79C-4E42-9660-ACB428DCCDBD}"/>
              </a:ext>
            </a:extLst>
          </p:cNvPr>
          <p:cNvSpPr/>
          <p:nvPr/>
        </p:nvSpPr>
        <p:spPr>
          <a:xfrm>
            <a:off x="389467" y="1642533"/>
            <a:ext cx="4855639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Qual é a função do robô?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Quais foram os passos dados pelo robô?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Será que o robô parou quando algo correu mal? 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193FDCD-30C0-4098-9EA8-9B9152F2EFE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989E2202-5F53-40B7-9571-4AEAE02C81F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8ED725C-913B-4736-A56D-259DB095B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13FD1A82-DA6E-41CB-98FE-5BFBAF33692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227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986DCD49-F9B6-244F-950B-CE9F7EEE6D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62" t="4966"/>
          <a:stretch/>
        </p:blipFill>
        <p:spPr>
          <a:xfrm>
            <a:off x="7872505" y="1180543"/>
            <a:ext cx="3288055" cy="49519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57201" y="1668990"/>
            <a:ext cx="7212104" cy="1039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ator/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sprite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um "robô virtual" que podemos programar através dos blocos de código.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8673B6FB-FB68-2A49-BD9F-7B022DF248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70" t="34390" r="42031" b="24049"/>
          <a:stretch/>
        </p:blipFill>
        <p:spPr>
          <a:xfrm>
            <a:off x="2574861" y="3196952"/>
            <a:ext cx="3246696" cy="2627285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25B6328C-1E3C-43CE-BA21-8D5FDBCCDF5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5C09558C-CA3F-468F-BDA3-795B2A9C808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295125A-F599-400A-B3FC-DA94E0966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8AAE11C0-02A5-426E-BFFF-2FFD23BB299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02EA0726-CD3C-4857-A9BC-F41AFFDAE194}"/>
              </a:ext>
            </a:extLst>
          </p:cNvPr>
          <p:cNvSpPr/>
          <p:nvPr/>
        </p:nvSpPr>
        <p:spPr>
          <a:xfrm>
            <a:off x="2886583" y="491266"/>
            <a:ext cx="20008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Ator/Sprite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32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57201" y="1907191"/>
            <a:ext cx="5638799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criamos um novo projeto, o gato será sempre o primeiro ator a aparecer.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Podemos escolher outro ator, pintá-lo (ícone do pincel) ou até carregar uma imagem do nosso computador.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A5605C27-AA09-3949-B959-916DE118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778" t="70144" r="6276" b="-1"/>
          <a:stretch/>
        </p:blipFill>
        <p:spPr>
          <a:xfrm>
            <a:off x="6254496" y="2095926"/>
            <a:ext cx="5480303" cy="3201202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3A004F93-2E75-4229-A77F-757675E8FA1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FF7346F-0885-4CA0-8667-A4A7C3E9DD6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2DDC3FE-D5D2-4332-9791-DC91C0C7E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47F14665-C4F7-4631-9A33-5BE29C561B8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CE6C7481-7C89-44EB-BFD0-A0D8F73D770F}"/>
              </a:ext>
            </a:extLst>
          </p:cNvPr>
          <p:cNvSpPr/>
          <p:nvPr/>
        </p:nvSpPr>
        <p:spPr>
          <a:xfrm>
            <a:off x="2886583" y="491266"/>
            <a:ext cx="20008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Ator/Sprite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0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362053" y="1907190"/>
            <a:ext cx="5833871" cy="3070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Antes de programarmos o nosso ator, devemos sobre a sua posição no palco.</a:t>
            </a: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arrastar e largar o nosso ator para diferentes locais do palco, o que é que acontece aos valores de X e de Y?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33D7D25-4127-E84F-B506-9EA97270DF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945" t="56000"/>
          <a:stretch/>
        </p:blipFill>
        <p:spPr>
          <a:xfrm>
            <a:off x="6455664" y="1637679"/>
            <a:ext cx="5126736" cy="3609864"/>
          </a:xfrm>
          <a:prstGeom prst="rect">
            <a:avLst/>
          </a:prstGeom>
        </p:spPr>
      </p:pic>
      <p:sp>
        <p:nvSpPr>
          <p:cNvPr id="13" name="Seta para a Direita 12">
            <a:extLst>
              <a:ext uri="{FF2B5EF4-FFF2-40B4-BE49-F238E27FC236}">
                <a16:creationId xmlns:a16="http://schemas.microsoft.com/office/drawing/2014/main" id="{D2DC6107-CA88-694D-BEC9-F0FF36065E62}"/>
              </a:ext>
            </a:extLst>
          </p:cNvPr>
          <p:cNvSpPr/>
          <p:nvPr/>
        </p:nvSpPr>
        <p:spPr>
          <a:xfrm rot="2374901">
            <a:off x="7514891" y="985803"/>
            <a:ext cx="1471409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Seta para a Direita 14">
            <a:extLst>
              <a:ext uri="{FF2B5EF4-FFF2-40B4-BE49-F238E27FC236}">
                <a16:creationId xmlns:a16="http://schemas.microsoft.com/office/drawing/2014/main" id="{F6AD9241-833A-FA4D-B32F-CB0253F560B1}"/>
              </a:ext>
            </a:extLst>
          </p:cNvPr>
          <p:cNvSpPr/>
          <p:nvPr/>
        </p:nvSpPr>
        <p:spPr>
          <a:xfrm rot="6589701">
            <a:off x="9668611" y="744215"/>
            <a:ext cx="1471409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3D945862-7C72-4A0C-9A21-F3399F9F8FE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EB4644B-8945-4A68-911F-E35D05751A9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611330E-864F-4BEA-A43B-825F4935B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0" name="Conexão Reta 4">
              <a:extLst>
                <a:ext uri="{FF2B5EF4-FFF2-40B4-BE49-F238E27FC236}">
                  <a16:creationId xmlns:a16="http://schemas.microsoft.com/office/drawing/2014/main" id="{71022361-374B-4A39-9505-E35EF9D906E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ângulo 20">
            <a:extLst>
              <a:ext uri="{FF2B5EF4-FFF2-40B4-BE49-F238E27FC236}">
                <a16:creationId xmlns:a16="http://schemas.microsoft.com/office/drawing/2014/main" id="{F6D8D716-C14F-4EAB-914C-C4517B118732}"/>
              </a:ext>
            </a:extLst>
          </p:cNvPr>
          <p:cNvSpPr/>
          <p:nvPr/>
        </p:nvSpPr>
        <p:spPr>
          <a:xfrm>
            <a:off x="2886583" y="491266"/>
            <a:ext cx="352962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Coordenadas X e Y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38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1DA331C-DF09-FC44-BC59-B57CEE5760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688" t="20162" b="28781"/>
          <a:stretch/>
        </p:blipFill>
        <p:spPr>
          <a:xfrm>
            <a:off x="3414241" y="1541106"/>
            <a:ext cx="5363518" cy="4245743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C34CC546-EAE7-4E60-86AD-15EFFC77BF0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55D9C06-1829-4616-9721-6E13C031788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3F8AA42-48CF-4FBC-817D-968F7580CB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9F9B1284-5A43-406D-B473-157E7536434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236AAFC4-0CD7-4658-914B-31F3D41215C6}"/>
              </a:ext>
            </a:extLst>
          </p:cNvPr>
          <p:cNvSpPr/>
          <p:nvPr/>
        </p:nvSpPr>
        <p:spPr>
          <a:xfrm>
            <a:off x="2886583" y="491266"/>
            <a:ext cx="352962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Coordenadas X e Y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54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15722" y="1263530"/>
            <a:ext cx="11360555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determinar a localização de um ator no palco, utilizamos um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sistema de coordenadas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As coordenadas são dois números (representados por x e por y) que utilizamos para representar uma posição exata no palco.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9D04F04F-C0DC-C34B-88F2-0D2A0695B3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149" t="11109" r="260" b="36041"/>
          <a:stretch/>
        </p:blipFill>
        <p:spPr>
          <a:xfrm>
            <a:off x="487505" y="3083102"/>
            <a:ext cx="3439102" cy="2943708"/>
          </a:xfrm>
          <a:prstGeom prst="rect">
            <a:avLst/>
          </a:prstGeom>
        </p:spPr>
      </p:pic>
      <p:pic>
        <p:nvPicPr>
          <p:cNvPr id="4" name="Imagem 3" descr="Uma imagem com texto, captura de ecrã, computador, interior&#10;&#10;Descrição gerada automaticamente">
            <a:extLst>
              <a:ext uri="{FF2B5EF4-FFF2-40B4-BE49-F238E27FC236}">
                <a16:creationId xmlns:a16="http://schemas.microsoft.com/office/drawing/2014/main" id="{AAD2B6F9-FE30-B54E-A6E6-B1A1D193A5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21" t="27280" r="1612" b="19207"/>
          <a:stretch/>
        </p:blipFill>
        <p:spPr>
          <a:xfrm>
            <a:off x="4143192" y="3072492"/>
            <a:ext cx="3371318" cy="2954318"/>
          </a:xfrm>
          <a:prstGeom prst="rect">
            <a:avLst/>
          </a:prstGeom>
        </p:spPr>
      </p:pic>
      <p:pic>
        <p:nvPicPr>
          <p:cNvPr id="8" name="Imagem 7" descr="Uma imagem com texto, captura de ecrã, interior, computador&#10;&#10;Descrição gerada automaticamente">
            <a:extLst>
              <a:ext uri="{FF2B5EF4-FFF2-40B4-BE49-F238E27FC236}">
                <a16:creationId xmlns:a16="http://schemas.microsoft.com/office/drawing/2014/main" id="{F661676F-2563-054D-81D1-52DD9F3491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000" t="27555" r="1333" b="18424"/>
          <a:stretch/>
        </p:blipFill>
        <p:spPr>
          <a:xfrm>
            <a:off x="7802879" y="3083102"/>
            <a:ext cx="3371318" cy="2943708"/>
          </a:xfrm>
          <a:prstGeom prst="rect">
            <a:avLst/>
          </a:prstGeom>
        </p:spPr>
      </p:pic>
      <p:sp>
        <p:nvSpPr>
          <p:cNvPr id="9" name="Anel 8">
            <a:extLst>
              <a:ext uri="{FF2B5EF4-FFF2-40B4-BE49-F238E27FC236}">
                <a16:creationId xmlns:a16="http://schemas.microsoft.com/office/drawing/2014/main" id="{783A101D-F509-0B4C-9E57-4CF7CBB80D1F}"/>
              </a:ext>
            </a:extLst>
          </p:cNvPr>
          <p:cNvSpPr/>
          <p:nvPr/>
        </p:nvSpPr>
        <p:spPr>
          <a:xfrm>
            <a:off x="5317005" y="5523653"/>
            <a:ext cx="1857707" cy="731520"/>
          </a:xfrm>
          <a:prstGeom prst="donut">
            <a:avLst>
              <a:gd name="adj" fmla="val 890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8" name="Anel 17">
            <a:extLst>
              <a:ext uri="{FF2B5EF4-FFF2-40B4-BE49-F238E27FC236}">
                <a16:creationId xmlns:a16="http://schemas.microsoft.com/office/drawing/2014/main" id="{D498B429-18CA-EB40-B3FA-288F35EB4696}"/>
              </a:ext>
            </a:extLst>
          </p:cNvPr>
          <p:cNvSpPr/>
          <p:nvPr/>
        </p:nvSpPr>
        <p:spPr>
          <a:xfrm>
            <a:off x="1730162" y="5530466"/>
            <a:ext cx="1857707" cy="731520"/>
          </a:xfrm>
          <a:prstGeom prst="donut">
            <a:avLst>
              <a:gd name="adj" fmla="val 890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9" name="Anel 18">
            <a:extLst>
              <a:ext uri="{FF2B5EF4-FFF2-40B4-BE49-F238E27FC236}">
                <a16:creationId xmlns:a16="http://schemas.microsoft.com/office/drawing/2014/main" id="{BA12A6F0-203B-5548-9ABD-3EE4ACE2D794}"/>
              </a:ext>
            </a:extLst>
          </p:cNvPr>
          <p:cNvSpPr/>
          <p:nvPr/>
        </p:nvSpPr>
        <p:spPr>
          <a:xfrm>
            <a:off x="8903848" y="5508655"/>
            <a:ext cx="1857707" cy="731520"/>
          </a:xfrm>
          <a:prstGeom prst="donut">
            <a:avLst>
              <a:gd name="adj" fmla="val 890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F8BB154B-2443-47AA-BFA7-F513E6E84A4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F782EB38-C33D-416B-AF36-28F610FF35B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1" name="Imagem 20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BEDBD52-CA2C-45EF-A9A3-5C17F24E8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C39F2BEE-EBEA-4207-97DC-BE6BDEF5BB9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1CF8C59A-B7E2-4889-9CD3-E53655D719A2}"/>
              </a:ext>
            </a:extLst>
          </p:cNvPr>
          <p:cNvSpPr/>
          <p:nvPr/>
        </p:nvSpPr>
        <p:spPr>
          <a:xfrm>
            <a:off x="2886583" y="491266"/>
            <a:ext cx="352962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Coordenadas X e Y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919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3238</TotalTime>
  <Words>624</Words>
  <Application>Microsoft Office PowerPoint</Application>
  <PresentationFormat>Ecrã Panorâmico</PresentationFormat>
  <Paragraphs>88</Paragraphs>
  <Slides>20</Slides>
  <Notes>20</Notes>
  <HiddenSlides>0</HiddenSlides>
  <MMClips>2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48</cp:revision>
  <dcterms:created xsi:type="dcterms:W3CDTF">2022-01-04T11:39:04Z</dcterms:created>
  <dcterms:modified xsi:type="dcterms:W3CDTF">2024-05-15T11:20:01Z</dcterms:modified>
</cp:coreProperties>
</file>